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sldSz cx="19050000" cy="10287000"/>
  <p:notesSz cx="6858000" cy="9144000"/>
  <p:embeddedFontLst>
    <p:embeddedFont>
      <p:font typeface="Benedict" charset="0"/>
      <p:regular r:id="rId45"/>
    </p:embeddedFont>
    <p:embeddedFont>
      <p:font typeface="Canva Sans 2" panose="020B0604020202020204" charset="0"/>
      <p:regular r:id="rId46"/>
    </p:embeddedFont>
    <p:embeddedFont>
      <p:font typeface="Canva Sans 2 Bold" panose="020B0604020202020204" charset="0"/>
      <p:regular r:id="rId47"/>
    </p:embeddedFont>
    <p:embeddedFont>
      <p:font typeface="DM Sans" panose="020F0502020204030204" pitchFamily="2" charset="0"/>
      <p:regular r:id="rId48"/>
    </p:embeddedFont>
    <p:embeddedFont>
      <p:font typeface="DM Sans Bold" panose="020B0604020202020204" charset="0"/>
      <p:regular r:id="rId49"/>
    </p:embeddedFont>
    <p:embeddedFont>
      <p:font typeface="DM Sans Bold Italics" panose="020B0604020202020204" charset="0"/>
      <p:regular r:id="rId50"/>
    </p:embeddedFont>
    <p:embeddedFont>
      <p:font typeface="DM Sans Italics" panose="020B0604020202020204" charset="0"/>
      <p:regular r:id="rId51"/>
    </p:embeddedFont>
    <p:embeddedFont>
      <p:font typeface="League Spartan" panose="020B0604020202020204" charset="0"/>
      <p:regular r:id="rId52"/>
    </p:embeddedFont>
    <p:embeddedFont>
      <p:font typeface="Lovelo" panose="020B0604020202020204" charset="0"/>
      <p:regular r:id="rId53"/>
    </p:embeddedFont>
    <p:embeddedFont>
      <p:font typeface="Norwester" panose="020B0604020202020204" charset="0"/>
      <p:regular r:id="rId54"/>
    </p:embeddedFont>
    <p:embeddedFont>
      <p:font typeface="Nunito" panose="020F0502020204030204" pitchFamily="2" charset="0"/>
      <p:regular r:id="rId55"/>
    </p:embeddedFont>
    <p:embeddedFont>
      <p:font typeface="Organic" charset="0"/>
      <p:regular r:id="rId56"/>
    </p:embeddedFont>
    <p:embeddedFont>
      <p:font typeface="Poppins" panose="00000500000000000000" pitchFamily="2" charset="0"/>
      <p:regular r:id="rId57"/>
      <p:italic r:id="rId58"/>
    </p:embeddedFont>
    <p:embeddedFont>
      <p:font typeface="Poppins Medium" panose="020B0502040204020203" pitchFamily="2" charset="0"/>
      <p:regular r:id="rId59"/>
    </p:embeddedFont>
    <p:embeddedFont>
      <p:font typeface="Telegraf Bold" panose="020B0604020202020204" charset="0"/>
      <p:regular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9" d="100"/>
          <a:sy n="69" d="100"/>
        </p:scale>
        <p:origin x="402"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24.09.2024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objectives of our study which is to develop a user-friendly web application for business consultancies. </a:t>
            </a:r>
          </a:p>
          <a:p>
            <a:r>
              <a:rPr lang="en-US"/>
              <a:t>it is a web application that combines the features of a project management system and a client management system, This application aims to streamline operations, and ultimately improve client satisfaction.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Specifically the study aims to</a:t>
            </a:r>
          </a:p>
          <a:p>
            <a:r>
              <a:rPr lang="en-US"/>
              <a:t>a)allowing clients to schedule consultations instantly.</a:t>
            </a:r>
          </a:p>
          <a:p>
            <a:endParaRPr lang="en-US"/>
          </a:p>
          <a:p>
            <a:r>
              <a:rPr lang="en-US"/>
              <a:t>b)with features like project creation, task management, notifications, tracking of tasks, and document storage. and also Utilize KPIs and data visualization reports</a:t>
            </a:r>
          </a:p>
          <a:p>
            <a:r>
              <a:rPr lang="en-US"/>
              <a:t>both project-specific reports and client reports for comprehensive </a:t>
            </a:r>
          </a:p>
          <a:p>
            <a:r>
              <a:rPr lang="en-US"/>
              <a:t>reports: Track project completion rates,</a:t>
            </a:r>
          </a:p>
          <a:p>
            <a:r>
              <a:rPr lang="en-US"/>
              <a:t> task completion rates, overall project success rates, project budget</a:t>
            </a:r>
          </a:p>
          <a:p>
            <a:r>
              <a:rPr lang="en-US"/>
              <a:t> adherence, and client feedback associated with a specific project</a:t>
            </a:r>
          </a:p>
          <a:p>
            <a:endParaRPr lang="en-US"/>
          </a:p>
          <a:p>
            <a:r>
              <a:rPr lang="en-US"/>
              <a:t>c)that manage clients informations like appointments, feedbacks, projects, payments, and documents.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the system flowchart illustrates the overall process of how our  iConsult, will function.</a:t>
            </a:r>
          </a:p>
          <a:p>
            <a:endParaRPr lang="en-US"/>
          </a:p>
          <a:p>
            <a:r>
              <a:rPr lang="en-US"/>
              <a:t>The admin has several key responsibilities,</a:t>
            </a:r>
          </a:p>
          <a:p>
            <a:endParaRPr lang="en-US"/>
          </a:p>
          <a:p>
            <a:endParaRPr lang="en-US"/>
          </a:p>
          <a:p>
            <a:r>
              <a:rPr lang="en-US"/>
              <a:t>they can view mga expected appointments</a:t>
            </a:r>
          </a:p>
          <a:p>
            <a:r>
              <a:rPr lang="en-US"/>
              <a:t>they can set consultations availability which will auotomatically reflect sa client portal ng pag set ng appointments</a:t>
            </a:r>
          </a:p>
          <a:p>
            <a:endParaRPr lang="en-US"/>
          </a:p>
          <a:p>
            <a:r>
              <a:rPr lang="en-US"/>
              <a:t>so sa view projects dito nila makikita yung mga active at hindi na mga projects</a:t>
            </a:r>
          </a:p>
          <a:p>
            <a:endParaRPr lang="en-US"/>
          </a:p>
          <a:p>
            <a:r>
              <a:rPr lang="en-US"/>
              <a:t>generate comprehensive reports including both project-specific reports and client reports for comprehensive </a:t>
            </a:r>
          </a:p>
          <a:p>
            <a:r>
              <a:rPr lang="en-US"/>
              <a:t>reports: Track project completion rates,</a:t>
            </a:r>
          </a:p>
          <a:p>
            <a:r>
              <a:rPr lang="en-US"/>
              <a:t> task completion rates, overall project success rates, project budget</a:t>
            </a:r>
          </a:p>
          <a:p>
            <a:r>
              <a:rPr lang="en-US"/>
              <a:t> adherence, and client feedback associated with a specific project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so if nagawan na ng account yung client then they can already log in the website</a:t>
            </a:r>
          </a:p>
          <a:p>
            <a:r>
              <a:rPr lang="en-US"/>
              <a:t>mga tabs</a:t>
            </a:r>
          </a:p>
          <a:p>
            <a:endParaRPr lang="en-US"/>
          </a:p>
          <a:p>
            <a:r>
              <a:rPr lang="en-US"/>
              <a:t>employee had a limited access to the system. They can only view their assigned task and manage their tasks, and upload documents depending sa task kung need ng document.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svg"/></Relationships>
</file>

<file path=ppt/slides/_rels/slide19.xml.rels><?xml version="1.0" encoding="UTF-8" standalone="yes"?>
<Relationships xmlns="http://schemas.openxmlformats.org/package/2006/relationships"><Relationship Id="rId8" Type="http://schemas.openxmlformats.org/officeDocument/2006/relationships/image" Target="../media/image28.jpeg"/><Relationship Id="rId13" Type="http://schemas.openxmlformats.org/officeDocument/2006/relationships/image" Target="../media/image33.jpeg"/><Relationship Id="rId3" Type="http://schemas.openxmlformats.org/officeDocument/2006/relationships/image" Target="../media/image23.jpeg"/><Relationship Id="rId7" Type="http://schemas.openxmlformats.org/officeDocument/2006/relationships/image" Target="../media/image27.jpeg"/><Relationship Id="rId12"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6.jpeg"/><Relationship Id="rId11" Type="http://schemas.openxmlformats.org/officeDocument/2006/relationships/image" Target="../media/image31.jpeg"/><Relationship Id="rId5" Type="http://schemas.openxmlformats.org/officeDocument/2006/relationships/image" Target="../media/image25.jpeg"/><Relationship Id="rId15" Type="http://schemas.openxmlformats.org/officeDocument/2006/relationships/image" Target="../media/image35.jpeg"/><Relationship Id="rId10" Type="http://schemas.openxmlformats.org/officeDocument/2006/relationships/image" Target="../media/image30.jpeg"/><Relationship Id="rId4" Type="http://schemas.openxmlformats.org/officeDocument/2006/relationships/image" Target="../media/image24.jpeg"/><Relationship Id="rId9" Type="http://schemas.openxmlformats.org/officeDocument/2006/relationships/image" Target="../media/image29.jpeg"/><Relationship Id="rId1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svg"/></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888757" y="494716"/>
            <a:ext cx="3057062" cy="1953592"/>
            <a:chOff x="0" y="0"/>
            <a:chExt cx="728541" cy="465568"/>
          </a:xfrm>
        </p:grpSpPr>
        <p:sp>
          <p:nvSpPr>
            <p:cNvPr id="3" name="Freeform 3"/>
            <p:cNvSpPr/>
            <p:nvPr/>
          </p:nvSpPr>
          <p:spPr>
            <a:xfrm>
              <a:off x="0" y="0"/>
              <a:ext cx="728541" cy="465568"/>
            </a:xfrm>
            <a:custGeom>
              <a:avLst/>
              <a:gdLst/>
              <a:ahLst/>
              <a:cxnLst/>
              <a:rect l="l" t="t" r="r" b="b"/>
              <a:pathLst>
                <a:path w="728541" h="465568">
                  <a:moveTo>
                    <a:pt x="113961" y="0"/>
                  </a:moveTo>
                  <a:lnTo>
                    <a:pt x="614580" y="0"/>
                  </a:lnTo>
                  <a:cubicBezTo>
                    <a:pt x="677519" y="0"/>
                    <a:pt x="728541" y="51022"/>
                    <a:pt x="728541" y="113961"/>
                  </a:cubicBezTo>
                  <a:lnTo>
                    <a:pt x="728541" y="351607"/>
                  </a:lnTo>
                  <a:cubicBezTo>
                    <a:pt x="728541" y="414546"/>
                    <a:pt x="677519" y="465568"/>
                    <a:pt x="614580" y="465568"/>
                  </a:cubicBezTo>
                  <a:lnTo>
                    <a:pt x="113961" y="465568"/>
                  </a:lnTo>
                  <a:cubicBezTo>
                    <a:pt x="51022" y="465568"/>
                    <a:pt x="0" y="414546"/>
                    <a:pt x="0" y="351607"/>
                  </a:cubicBezTo>
                  <a:lnTo>
                    <a:pt x="0" y="113961"/>
                  </a:lnTo>
                  <a:cubicBezTo>
                    <a:pt x="0" y="51022"/>
                    <a:pt x="51022" y="0"/>
                    <a:pt x="113961" y="0"/>
                  </a:cubicBezTo>
                  <a:close/>
                </a:path>
              </a:pathLst>
            </a:custGeom>
            <a:solidFill>
              <a:srgbClr val="FFE7A5"/>
            </a:solidFill>
          </p:spPr>
          <p:txBody>
            <a:bodyPr/>
            <a:lstStyle/>
            <a:p>
              <a:endParaRPr lang="en-US"/>
            </a:p>
          </p:txBody>
        </p:sp>
        <p:sp>
          <p:nvSpPr>
            <p:cNvPr id="4" name="TextBox 4"/>
            <p:cNvSpPr txBox="1"/>
            <p:nvPr/>
          </p:nvSpPr>
          <p:spPr>
            <a:xfrm>
              <a:off x="0" y="-28575"/>
              <a:ext cx="728541" cy="494143"/>
            </a:xfrm>
            <a:prstGeom prst="rect">
              <a:avLst/>
            </a:prstGeom>
          </p:spPr>
          <p:txBody>
            <a:bodyPr lIns="33278" tIns="33278" rIns="33278" bIns="33278" rtlCol="0" anchor="ctr"/>
            <a:lstStyle/>
            <a:p>
              <a:pPr algn="ctr">
                <a:lnSpc>
                  <a:spcPts val="1742"/>
                </a:lnSpc>
                <a:spcBef>
                  <a:spcPct val="0"/>
                </a:spcBef>
              </a:pPr>
              <a:endParaRPr/>
            </a:p>
          </p:txBody>
        </p:sp>
      </p:grpSp>
      <p:grpSp>
        <p:nvGrpSpPr>
          <p:cNvPr id="5" name="Group 5"/>
          <p:cNvGrpSpPr/>
          <p:nvPr/>
        </p:nvGrpSpPr>
        <p:grpSpPr>
          <a:xfrm>
            <a:off x="315613" y="494716"/>
            <a:ext cx="6308147" cy="1953592"/>
            <a:chOff x="0" y="0"/>
            <a:chExt cx="1503320" cy="465568"/>
          </a:xfrm>
        </p:grpSpPr>
        <p:sp>
          <p:nvSpPr>
            <p:cNvPr id="6" name="Freeform 6"/>
            <p:cNvSpPr/>
            <p:nvPr/>
          </p:nvSpPr>
          <p:spPr>
            <a:xfrm>
              <a:off x="0" y="0"/>
              <a:ext cx="1503320" cy="465568"/>
            </a:xfrm>
            <a:custGeom>
              <a:avLst/>
              <a:gdLst/>
              <a:ahLst/>
              <a:cxnLst/>
              <a:rect l="l" t="t" r="r" b="b"/>
              <a:pathLst>
                <a:path w="1503320" h="465568">
                  <a:moveTo>
                    <a:pt x="55228" y="0"/>
                  </a:moveTo>
                  <a:lnTo>
                    <a:pt x="1448092" y="0"/>
                  </a:lnTo>
                  <a:cubicBezTo>
                    <a:pt x="1462739" y="0"/>
                    <a:pt x="1476787" y="5819"/>
                    <a:pt x="1487144" y="16176"/>
                  </a:cubicBezTo>
                  <a:cubicBezTo>
                    <a:pt x="1497501" y="26533"/>
                    <a:pt x="1503320" y="40581"/>
                    <a:pt x="1503320" y="55228"/>
                  </a:cubicBezTo>
                  <a:lnTo>
                    <a:pt x="1503320" y="410340"/>
                  </a:lnTo>
                  <a:cubicBezTo>
                    <a:pt x="1503320" y="440842"/>
                    <a:pt x="1478593" y="465568"/>
                    <a:pt x="1448092" y="465568"/>
                  </a:cubicBezTo>
                  <a:lnTo>
                    <a:pt x="55228" y="465568"/>
                  </a:lnTo>
                  <a:cubicBezTo>
                    <a:pt x="24726" y="465568"/>
                    <a:pt x="0" y="440842"/>
                    <a:pt x="0" y="410340"/>
                  </a:cubicBezTo>
                  <a:lnTo>
                    <a:pt x="0" y="55228"/>
                  </a:lnTo>
                  <a:cubicBezTo>
                    <a:pt x="0" y="24726"/>
                    <a:pt x="24726" y="0"/>
                    <a:pt x="55228" y="0"/>
                  </a:cubicBezTo>
                  <a:close/>
                </a:path>
              </a:pathLst>
            </a:custGeom>
            <a:solidFill>
              <a:srgbClr val="FFFFFF"/>
            </a:solidFill>
          </p:spPr>
          <p:txBody>
            <a:bodyPr/>
            <a:lstStyle/>
            <a:p>
              <a:endParaRPr lang="en-US"/>
            </a:p>
          </p:txBody>
        </p:sp>
        <p:sp>
          <p:nvSpPr>
            <p:cNvPr id="7" name="TextBox 7"/>
            <p:cNvSpPr txBox="1"/>
            <p:nvPr/>
          </p:nvSpPr>
          <p:spPr>
            <a:xfrm>
              <a:off x="0" y="-28575"/>
              <a:ext cx="1503320" cy="494143"/>
            </a:xfrm>
            <a:prstGeom prst="rect">
              <a:avLst/>
            </a:prstGeom>
          </p:spPr>
          <p:txBody>
            <a:bodyPr lIns="33278" tIns="33278" rIns="33278" bIns="33278" rtlCol="0" anchor="ctr"/>
            <a:lstStyle/>
            <a:p>
              <a:pPr algn="ctr">
                <a:lnSpc>
                  <a:spcPts val="1742"/>
                </a:lnSpc>
                <a:spcBef>
                  <a:spcPct val="0"/>
                </a:spcBef>
              </a:pPr>
              <a:endParaRPr/>
            </a:p>
          </p:txBody>
        </p:sp>
      </p:grpSp>
      <p:grpSp>
        <p:nvGrpSpPr>
          <p:cNvPr id="8" name="Group 8"/>
          <p:cNvGrpSpPr/>
          <p:nvPr/>
        </p:nvGrpSpPr>
        <p:grpSpPr>
          <a:xfrm>
            <a:off x="-698541" y="1868956"/>
            <a:ext cx="20211118" cy="10129021"/>
            <a:chOff x="0" y="0"/>
            <a:chExt cx="4816593" cy="2413888"/>
          </a:xfrm>
        </p:grpSpPr>
        <p:sp>
          <p:nvSpPr>
            <p:cNvPr id="9" name="Freeform 9"/>
            <p:cNvSpPr/>
            <p:nvPr/>
          </p:nvSpPr>
          <p:spPr>
            <a:xfrm>
              <a:off x="0" y="0"/>
              <a:ext cx="4816592" cy="2413888"/>
            </a:xfrm>
            <a:custGeom>
              <a:avLst/>
              <a:gdLst/>
              <a:ahLst/>
              <a:cxnLst/>
              <a:rect l="l" t="t" r="r" b="b"/>
              <a:pathLst>
                <a:path w="4816592" h="2413888">
                  <a:moveTo>
                    <a:pt x="0" y="0"/>
                  </a:moveTo>
                  <a:lnTo>
                    <a:pt x="4816592" y="0"/>
                  </a:lnTo>
                  <a:lnTo>
                    <a:pt x="4816592" y="2413888"/>
                  </a:lnTo>
                  <a:lnTo>
                    <a:pt x="0" y="2413888"/>
                  </a:lnTo>
                  <a:close/>
                </a:path>
              </a:pathLst>
            </a:custGeom>
            <a:solidFill>
              <a:srgbClr val="FFFFFF"/>
            </a:solidFill>
          </p:spPr>
          <p:txBody>
            <a:bodyPr/>
            <a:lstStyle/>
            <a:p>
              <a:endParaRPr lang="en-US"/>
            </a:p>
          </p:txBody>
        </p:sp>
        <p:sp>
          <p:nvSpPr>
            <p:cNvPr id="10" name="TextBox 10"/>
            <p:cNvSpPr txBox="1"/>
            <p:nvPr/>
          </p:nvSpPr>
          <p:spPr>
            <a:xfrm>
              <a:off x="0" y="-28575"/>
              <a:ext cx="4816593" cy="2442463"/>
            </a:xfrm>
            <a:prstGeom prst="rect">
              <a:avLst/>
            </a:prstGeom>
          </p:spPr>
          <p:txBody>
            <a:bodyPr lIns="33278" tIns="33278" rIns="33278" bIns="33278" rtlCol="0" anchor="ctr"/>
            <a:lstStyle/>
            <a:p>
              <a:pPr algn="ctr">
                <a:lnSpc>
                  <a:spcPts val="1742"/>
                </a:lnSpc>
                <a:spcBef>
                  <a:spcPct val="0"/>
                </a:spcBef>
              </a:pPr>
              <a:endParaRPr/>
            </a:p>
          </p:txBody>
        </p:sp>
      </p:grpSp>
      <p:sp>
        <p:nvSpPr>
          <p:cNvPr id="11" name="Freeform 11"/>
          <p:cNvSpPr/>
          <p:nvPr/>
        </p:nvSpPr>
        <p:spPr>
          <a:xfrm>
            <a:off x="883244" y="791099"/>
            <a:ext cx="1077857" cy="1077857"/>
          </a:xfrm>
          <a:custGeom>
            <a:avLst/>
            <a:gdLst/>
            <a:ahLst/>
            <a:cxnLst/>
            <a:rect l="l" t="t" r="r" b="b"/>
            <a:pathLst>
              <a:path w="1077857" h="1077857">
                <a:moveTo>
                  <a:pt x="0" y="0"/>
                </a:moveTo>
                <a:lnTo>
                  <a:pt x="1077857" y="0"/>
                </a:lnTo>
                <a:lnTo>
                  <a:pt x="1077857" y="1077857"/>
                </a:lnTo>
                <a:lnTo>
                  <a:pt x="0" y="1077857"/>
                </a:lnTo>
                <a:lnTo>
                  <a:pt x="0" y="0"/>
                </a:lnTo>
                <a:close/>
              </a:path>
            </a:pathLst>
          </a:custGeom>
          <a:blipFill>
            <a:blip r:embed="rId2"/>
            <a:stretch>
              <a:fillRect/>
            </a:stretch>
          </a:blipFill>
        </p:spPr>
        <p:txBody>
          <a:bodyPr/>
          <a:lstStyle/>
          <a:p>
            <a:endParaRPr lang="en-US"/>
          </a:p>
        </p:txBody>
      </p:sp>
      <p:sp>
        <p:nvSpPr>
          <p:cNvPr id="12" name="TextBox 12"/>
          <p:cNvSpPr txBox="1"/>
          <p:nvPr/>
        </p:nvSpPr>
        <p:spPr>
          <a:xfrm>
            <a:off x="4329629" y="5459792"/>
            <a:ext cx="11481033" cy="3547854"/>
          </a:xfrm>
          <a:prstGeom prst="rect">
            <a:avLst/>
          </a:prstGeom>
        </p:spPr>
        <p:txBody>
          <a:bodyPr lIns="0" tIns="0" rIns="0" bIns="0" rtlCol="0" anchor="t">
            <a:spAutoFit/>
          </a:bodyPr>
          <a:lstStyle/>
          <a:p>
            <a:pPr algn="l">
              <a:lnSpc>
                <a:spcPts val="7099"/>
              </a:lnSpc>
            </a:pPr>
            <a:r>
              <a:rPr lang="en-US" sz="5070" spc="50">
                <a:solidFill>
                  <a:srgbClr val="000000"/>
                </a:solidFill>
                <a:latin typeface="DM Sans"/>
                <a:ea typeface="DM Sans"/>
                <a:cs typeface="DM Sans"/>
                <a:sym typeface="DM Sans"/>
              </a:rPr>
              <a:t>i</a:t>
            </a:r>
            <a:r>
              <a:rPr lang="en-US" sz="5070" b="1" spc="50">
                <a:solidFill>
                  <a:srgbClr val="000000"/>
                </a:solidFill>
                <a:latin typeface="DM Sans Bold"/>
                <a:ea typeface="DM Sans Bold"/>
                <a:cs typeface="DM Sans Bold"/>
                <a:sym typeface="DM Sans Bold"/>
              </a:rPr>
              <a:t>Consult:</a:t>
            </a:r>
            <a:r>
              <a:rPr lang="en-US" sz="5070" spc="50">
                <a:solidFill>
                  <a:srgbClr val="000000"/>
                </a:solidFill>
                <a:latin typeface="DM Sans"/>
                <a:ea typeface="DM Sans"/>
                <a:cs typeface="DM Sans"/>
                <a:sym typeface="DM Sans"/>
              </a:rPr>
              <a:t>  A Business Consultancy integrated with Project Management </a:t>
            </a:r>
          </a:p>
          <a:p>
            <a:pPr algn="l">
              <a:lnSpc>
                <a:spcPts val="7099"/>
              </a:lnSpc>
            </a:pPr>
            <a:r>
              <a:rPr lang="en-US" sz="5070" spc="50">
                <a:solidFill>
                  <a:srgbClr val="000000"/>
                </a:solidFill>
                <a:latin typeface="DM Sans"/>
                <a:ea typeface="DM Sans"/>
                <a:cs typeface="DM Sans"/>
                <a:sym typeface="DM Sans"/>
              </a:rPr>
              <a:t>and Client Management System</a:t>
            </a:r>
          </a:p>
          <a:p>
            <a:pPr algn="l">
              <a:lnSpc>
                <a:spcPts val="7099"/>
              </a:lnSpc>
            </a:pPr>
            <a:endParaRPr lang="en-US" sz="5070" spc="50">
              <a:solidFill>
                <a:srgbClr val="000000"/>
              </a:solidFill>
              <a:latin typeface="DM Sans"/>
              <a:ea typeface="DM Sans"/>
              <a:cs typeface="DM Sans"/>
              <a:sym typeface="DM Sans"/>
            </a:endParaRPr>
          </a:p>
        </p:txBody>
      </p:sp>
      <p:sp>
        <p:nvSpPr>
          <p:cNvPr id="13" name="TextBox 13"/>
          <p:cNvSpPr txBox="1"/>
          <p:nvPr/>
        </p:nvSpPr>
        <p:spPr>
          <a:xfrm>
            <a:off x="2192861" y="948754"/>
            <a:ext cx="3695896" cy="623660"/>
          </a:xfrm>
          <a:prstGeom prst="rect">
            <a:avLst/>
          </a:prstGeom>
        </p:spPr>
        <p:txBody>
          <a:bodyPr lIns="0" tIns="0" rIns="0" bIns="0" rtlCol="0" anchor="t">
            <a:spAutoFit/>
          </a:bodyPr>
          <a:lstStyle/>
          <a:p>
            <a:pPr algn="l">
              <a:lnSpc>
                <a:spcPts val="2428"/>
              </a:lnSpc>
            </a:pPr>
            <a:r>
              <a:rPr lang="en-US" sz="2428" b="1">
                <a:solidFill>
                  <a:srgbClr val="000000"/>
                </a:solidFill>
                <a:latin typeface="DM Sans Bold"/>
                <a:ea typeface="DM Sans Bold"/>
                <a:cs typeface="DM Sans Bold"/>
                <a:sym typeface="DM Sans Bold"/>
              </a:rPr>
              <a:t>Technological University of the Philippines</a:t>
            </a:r>
          </a:p>
        </p:txBody>
      </p:sp>
      <p:sp>
        <p:nvSpPr>
          <p:cNvPr id="14" name="TextBox 14"/>
          <p:cNvSpPr txBox="1"/>
          <p:nvPr/>
        </p:nvSpPr>
        <p:spPr>
          <a:xfrm>
            <a:off x="7097871" y="917912"/>
            <a:ext cx="3695896" cy="318860"/>
          </a:xfrm>
          <a:prstGeom prst="rect">
            <a:avLst/>
          </a:prstGeom>
        </p:spPr>
        <p:txBody>
          <a:bodyPr lIns="0" tIns="0" rIns="0" bIns="0" rtlCol="0" anchor="t">
            <a:spAutoFit/>
          </a:bodyPr>
          <a:lstStyle/>
          <a:p>
            <a:pPr algn="l">
              <a:lnSpc>
                <a:spcPts val="2428"/>
              </a:lnSpc>
            </a:pPr>
            <a:r>
              <a:rPr lang="en-US" sz="2428">
                <a:solidFill>
                  <a:srgbClr val="000000"/>
                </a:solidFill>
                <a:latin typeface="DM Sans"/>
                <a:ea typeface="DM Sans"/>
                <a:cs typeface="DM Sans"/>
                <a:sym typeface="DM Sans"/>
              </a:rPr>
              <a:t>Defense</a:t>
            </a:r>
          </a:p>
        </p:txBody>
      </p:sp>
      <p:grpSp>
        <p:nvGrpSpPr>
          <p:cNvPr id="15" name="Group 15"/>
          <p:cNvGrpSpPr/>
          <p:nvPr/>
        </p:nvGrpSpPr>
        <p:grpSpPr>
          <a:xfrm>
            <a:off x="4329629" y="3730811"/>
            <a:ext cx="10154779" cy="1379764"/>
            <a:chOff x="0" y="0"/>
            <a:chExt cx="2674510" cy="363395"/>
          </a:xfrm>
        </p:grpSpPr>
        <p:sp>
          <p:nvSpPr>
            <p:cNvPr id="16" name="Freeform 16"/>
            <p:cNvSpPr/>
            <p:nvPr/>
          </p:nvSpPr>
          <p:spPr>
            <a:xfrm>
              <a:off x="0" y="0"/>
              <a:ext cx="2674510" cy="363395"/>
            </a:xfrm>
            <a:custGeom>
              <a:avLst/>
              <a:gdLst/>
              <a:ahLst/>
              <a:cxnLst/>
              <a:rect l="l" t="t" r="r" b="b"/>
              <a:pathLst>
                <a:path w="2674510" h="363395">
                  <a:moveTo>
                    <a:pt x="2471310" y="0"/>
                  </a:moveTo>
                  <a:cubicBezTo>
                    <a:pt x="2583534" y="0"/>
                    <a:pt x="2674510" y="81349"/>
                    <a:pt x="2674510" y="181697"/>
                  </a:cubicBezTo>
                  <a:cubicBezTo>
                    <a:pt x="2674510" y="282046"/>
                    <a:pt x="2583534" y="363395"/>
                    <a:pt x="2471310" y="363395"/>
                  </a:cubicBezTo>
                  <a:lnTo>
                    <a:pt x="203200" y="363395"/>
                  </a:lnTo>
                  <a:cubicBezTo>
                    <a:pt x="90976" y="363395"/>
                    <a:pt x="0" y="282046"/>
                    <a:pt x="0" y="181697"/>
                  </a:cubicBezTo>
                  <a:cubicBezTo>
                    <a:pt x="0" y="81349"/>
                    <a:pt x="90976" y="0"/>
                    <a:pt x="203200" y="0"/>
                  </a:cubicBezTo>
                  <a:close/>
                </a:path>
              </a:pathLst>
            </a:custGeom>
            <a:solidFill>
              <a:srgbClr val="FDCD63"/>
            </a:solidFill>
          </p:spPr>
          <p:txBody>
            <a:bodyPr/>
            <a:lstStyle/>
            <a:p>
              <a:endParaRPr lang="en-US"/>
            </a:p>
          </p:txBody>
        </p:sp>
        <p:sp>
          <p:nvSpPr>
            <p:cNvPr id="17" name="TextBox 17"/>
            <p:cNvSpPr txBox="1"/>
            <p:nvPr/>
          </p:nvSpPr>
          <p:spPr>
            <a:xfrm>
              <a:off x="0" y="-38100"/>
              <a:ext cx="2674510" cy="401495"/>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5384610" y="3996418"/>
            <a:ext cx="8280780" cy="991426"/>
          </a:xfrm>
          <a:prstGeom prst="rect">
            <a:avLst/>
          </a:prstGeom>
        </p:spPr>
        <p:txBody>
          <a:bodyPr lIns="0" tIns="0" rIns="0" bIns="0" rtlCol="0" anchor="t">
            <a:spAutoFit/>
          </a:bodyPr>
          <a:lstStyle/>
          <a:p>
            <a:pPr algn="l">
              <a:lnSpc>
                <a:spcPts val="7523"/>
              </a:lnSpc>
            </a:pPr>
            <a:r>
              <a:rPr lang="en-US" sz="7523" b="1">
                <a:solidFill>
                  <a:srgbClr val="000000"/>
                </a:solidFill>
                <a:latin typeface="DM Sans Bold"/>
                <a:ea typeface="DM Sans Bold"/>
                <a:cs typeface="DM Sans Bold"/>
                <a:sym typeface="DM Sans Bold"/>
              </a:rPr>
              <a:t>Proposal Defense</a:t>
            </a:r>
          </a:p>
        </p:txBody>
      </p:sp>
      <p:sp>
        <p:nvSpPr>
          <p:cNvPr id="19" name="Freeform 19"/>
          <p:cNvSpPr/>
          <p:nvPr/>
        </p:nvSpPr>
        <p:spPr>
          <a:xfrm rot="163326" flipH="1">
            <a:off x="9834709" y="2356303"/>
            <a:ext cx="10945695" cy="13302685"/>
          </a:xfrm>
          <a:custGeom>
            <a:avLst/>
            <a:gdLst/>
            <a:ahLst/>
            <a:cxnLst/>
            <a:rect l="l" t="t" r="r" b="b"/>
            <a:pathLst>
              <a:path w="10945695" h="13302685">
                <a:moveTo>
                  <a:pt x="10945695" y="0"/>
                </a:moveTo>
                <a:lnTo>
                  <a:pt x="0" y="0"/>
                </a:lnTo>
                <a:lnTo>
                  <a:pt x="0" y="13302686"/>
                </a:lnTo>
                <a:lnTo>
                  <a:pt x="10945695" y="13302686"/>
                </a:lnTo>
                <a:lnTo>
                  <a:pt x="10945695" y="0"/>
                </a:lnTo>
                <a:close/>
              </a:path>
            </a:pathLst>
          </a:custGeom>
          <a:blipFill>
            <a:blip r:embed="rId3">
              <a:alphaModFix amt="44999"/>
            </a:blip>
            <a:stretch>
              <a:fillRect t="-31772" r="-140222"/>
            </a:stretch>
          </a:blipFill>
        </p:spPr>
        <p:txBody>
          <a:bodyPr/>
          <a:lstStyle/>
          <a:p>
            <a:endParaRPr lang="en-US"/>
          </a:p>
        </p:txBody>
      </p:sp>
      <p:sp>
        <p:nvSpPr>
          <p:cNvPr id="20" name="Freeform 20"/>
          <p:cNvSpPr/>
          <p:nvPr/>
        </p:nvSpPr>
        <p:spPr>
          <a:xfrm rot="5400000">
            <a:off x="-2180404" y="7530931"/>
            <a:ext cx="9929269" cy="1150140"/>
          </a:xfrm>
          <a:custGeom>
            <a:avLst/>
            <a:gdLst/>
            <a:ahLst/>
            <a:cxnLst/>
            <a:rect l="l" t="t" r="r" b="b"/>
            <a:pathLst>
              <a:path w="9929269" h="1150140">
                <a:moveTo>
                  <a:pt x="0" y="0"/>
                </a:moveTo>
                <a:lnTo>
                  <a:pt x="9929270" y="0"/>
                </a:lnTo>
                <a:lnTo>
                  <a:pt x="9929270" y="1150141"/>
                </a:lnTo>
                <a:lnTo>
                  <a:pt x="0" y="1150141"/>
                </a:lnTo>
                <a:lnTo>
                  <a:pt x="0" y="0"/>
                </a:lnTo>
                <a:close/>
              </a:path>
            </a:pathLst>
          </a:custGeom>
          <a:blipFill>
            <a:blip r:embed="rId4">
              <a:alphaModFix amt="50000"/>
            </a:blip>
            <a:stretch>
              <a:fillRect/>
            </a:stretch>
          </a:blipFill>
        </p:spPr>
        <p:txBody>
          <a:bodyPr/>
          <a:lstStyle/>
          <a:p>
            <a:endParaRPr lang="en-US"/>
          </a:p>
        </p:txBody>
      </p:sp>
      <p:sp>
        <p:nvSpPr>
          <p:cNvPr id="21" name="Freeform 21"/>
          <p:cNvSpPr/>
          <p:nvPr/>
        </p:nvSpPr>
        <p:spPr>
          <a:xfrm rot="5287227">
            <a:off x="-4220748" y="8692787"/>
            <a:ext cx="11405704" cy="891363"/>
          </a:xfrm>
          <a:custGeom>
            <a:avLst/>
            <a:gdLst/>
            <a:ahLst/>
            <a:cxnLst/>
            <a:rect l="l" t="t" r="r" b="b"/>
            <a:pathLst>
              <a:path w="11405704" h="891363">
                <a:moveTo>
                  <a:pt x="0" y="0"/>
                </a:moveTo>
                <a:lnTo>
                  <a:pt x="11405704" y="0"/>
                </a:lnTo>
                <a:lnTo>
                  <a:pt x="11405704" y="891363"/>
                </a:lnTo>
                <a:lnTo>
                  <a:pt x="0" y="891363"/>
                </a:lnTo>
                <a:lnTo>
                  <a:pt x="0" y="0"/>
                </a:lnTo>
                <a:close/>
              </a:path>
            </a:pathLst>
          </a:custGeom>
          <a:blipFill>
            <a:blip r:embed="rId5">
              <a:alphaModFix amt="50000"/>
            </a:blip>
            <a:stretch>
              <a:fillRect l="-13543" r="-13543"/>
            </a:stretch>
          </a:blipFill>
        </p:spPr>
        <p:txBody>
          <a:bodyPr/>
          <a:lstStyle/>
          <a:p>
            <a:endParaRPr lang="en-US"/>
          </a:p>
        </p:txBody>
      </p:sp>
      <p:sp>
        <p:nvSpPr>
          <p:cNvPr id="22" name="Freeform 22"/>
          <p:cNvSpPr/>
          <p:nvPr/>
        </p:nvSpPr>
        <p:spPr>
          <a:xfrm rot="4974842">
            <a:off x="-5401863" y="10287245"/>
            <a:ext cx="11983336" cy="736906"/>
          </a:xfrm>
          <a:custGeom>
            <a:avLst/>
            <a:gdLst/>
            <a:ahLst/>
            <a:cxnLst/>
            <a:rect l="l" t="t" r="r" b="b"/>
            <a:pathLst>
              <a:path w="11983336" h="736906">
                <a:moveTo>
                  <a:pt x="0" y="0"/>
                </a:moveTo>
                <a:lnTo>
                  <a:pt x="11983336" y="0"/>
                </a:lnTo>
                <a:lnTo>
                  <a:pt x="11983336" y="736907"/>
                </a:lnTo>
                <a:lnTo>
                  <a:pt x="0" y="736907"/>
                </a:lnTo>
                <a:lnTo>
                  <a:pt x="0" y="0"/>
                </a:lnTo>
                <a:close/>
              </a:path>
            </a:pathLst>
          </a:custGeom>
          <a:blipFill>
            <a:blip r:embed="rId5">
              <a:alphaModFix amt="50000"/>
            </a:blip>
            <a:stretch>
              <a:fillRect/>
            </a:stretch>
          </a:blipFill>
        </p:spPr>
        <p:txBody>
          <a:bodyPr/>
          <a:lstStyle/>
          <a:p>
            <a:endParaRPr lang="en-US"/>
          </a:p>
        </p:txBody>
      </p:sp>
      <p:sp>
        <p:nvSpPr>
          <p:cNvPr id="23" name="TextBox 23"/>
          <p:cNvSpPr txBox="1"/>
          <p:nvPr/>
        </p:nvSpPr>
        <p:spPr>
          <a:xfrm>
            <a:off x="16735640" y="9512089"/>
            <a:ext cx="3695896" cy="318860"/>
          </a:xfrm>
          <a:prstGeom prst="rect">
            <a:avLst/>
          </a:prstGeom>
        </p:spPr>
        <p:txBody>
          <a:bodyPr lIns="0" tIns="0" rIns="0" bIns="0" rtlCol="0" anchor="t">
            <a:spAutoFit/>
          </a:bodyPr>
          <a:lstStyle/>
          <a:p>
            <a:pPr algn="l">
              <a:lnSpc>
                <a:spcPts val="2428"/>
              </a:lnSpc>
            </a:pPr>
            <a:r>
              <a:rPr lang="en-US" sz="2428" b="1" i="1">
                <a:solidFill>
                  <a:srgbClr val="000000"/>
                </a:solidFill>
                <a:latin typeface="DM Sans Bold Italics"/>
                <a:ea typeface="DM Sans Bold Italics"/>
                <a:cs typeface="DM Sans Bold Italics"/>
                <a:sym typeface="DM Sans Bold Italics"/>
              </a:rPr>
              <a:t>GROUP 4</a:t>
            </a:r>
          </a:p>
        </p:txBody>
      </p:sp>
      <p:grpSp>
        <p:nvGrpSpPr>
          <p:cNvPr id="24" name="Group 24"/>
          <p:cNvGrpSpPr/>
          <p:nvPr/>
        </p:nvGrpSpPr>
        <p:grpSpPr>
          <a:xfrm>
            <a:off x="11022368" y="717249"/>
            <a:ext cx="7386969" cy="612779"/>
            <a:chOff x="0" y="0"/>
            <a:chExt cx="9849292" cy="817038"/>
          </a:xfrm>
        </p:grpSpPr>
        <p:grpSp>
          <p:nvGrpSpPr>
            <p:cNvPr id="25" name="Group 25"/>
            <p:cNvGrpSpPr/>
            <p:nvPr/>
          </p:nvGrpSpPr>
          <p:grpSpPr>
            <a:xfrm>
              <a:off x="6228469" y="0"/>
              <a:ext cx="857221" cy="817038"/>
              <a:chOff x="0" y="0"/>
              <a:chExt cx="812800" cy="774700"/>
            </a:xfrm>
          </p:grpSpPr>
          <p:sp>
            <p:nvSpPr>
              <p:cNvPr id="26" name="Freeform 26"/>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DCD63"/>
              </a:solidFill>
            </p:spPr>
            <p:txBody>
              <a:bodyPr/>
              <a:lstStyle/>
              <a:p>
                <a:endParaRPr lang="en-US"/>
              </a:p>
            </p:txBody>
          </p:sp>
          <p:sp>
            <p:nvSpPr>
              <p:cNvPr id="27" name="TextBox 27"/>
              <p:cNvSpPr txBox="1"/>
              <p:nvPr/>
            </p:nvSpPr>
            <p:spPr>
              <a:xfrm>
                <a:off x="228600" y="228600"/>
                <a:ext cx="355600" cy="381000"/>
              </a:xfrm>
              <a:prstGeom prst="rect">
                <a:avLst/>
              </a:prstGeom>
            </p:spPr>
            <p:txBody>
              <a:bodyPr lIns="50800" tIns="50800" rIns="50800" bIns="50800" rtlCol="0" anchor="ctr"/>
              <a:lstStyle/>
              <a:p>
                <a:pPr algn="ctr">
                  <a:lnSpc>
                    <a:spcPts val="2659"/>
                  </a:lnSpc>
                </a:pPr>
                <a:endParaRPr/>
              </a:p>
            </p:txBody>
          </p:sp>
        </p:grpSp>
        <p:sp>
          <p:nvSpPr>
            <p:cNvPr id="28" name="Freeform 28"/>
            <p:cNvSpPr/>
            <p:nvPr/>
          </p:nvSpPr>
          <p:spPr>
            <a:xfrm flipV="1">
              <a:off x="7897753" y="97369"/>
              <a:ext cx="631300" cy="622300"/>
            </a:xfrm>
            <a:custGeom>
              <a:avLst/>
              <a:gdLst/>
              <a:ahLst/>
              <a:cxnLst/>
              <a:rect l="l" t="t" r="r" b="b"/>
              <a:pathLst>
                <a:path w="631300" h="622300">
                  <a:moveTo>
                    <a:pt x="0" y="622300"/>
                  </a:moveTo>
                  <a:lnTo>
                    <a:pt x="631300" y="622300"/>
                  </a:lnTo>
                  <a:lnTo>
                    <a:pt x="631300" y="0"/>
                  </a:lnTo>
                  <a:lnTo>
                    <a:pt x="0" y="0"/>
                  </a:lnTo>
                  <a:lnTo>
                    <a:pt x="0" y="62230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9" name="Freeform 29"/>
            <p:cNvSpPr/>
            <p:nvPr/>
          </p:nvSpPr>
          <p:spPr>
            <a:xfrm>
              <a:off x="9722116" y="129011"/>
              <a:ext cx="127176" cy="559016"/>
            </a:xfrm>
            <a:custGeom>
              <a:avLst/>
              <a:gdLst/>
              <a:ahLst/>
              <a:cxnLst/>
              <a:rect l="l" t="t" r="r" b="b"/>
              <a:pathLst>
                <a:path w="127176" h="559016">
                  <a:moveTo>
                    <a:pt x="0" y="0"/>
                  </a:moveTo>
                  <a:lnTo>
                    <a:pt x="127176" y="0"/>
                  </a:lnTo>
                  <a:lnTo>
                    <a:pt x="127176" y="559016"/>
                  </a:lnTo>
                  <a:lnTo>
                    <a:pt x="0" y="55901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0" name="TextBox 30"/>
            <p:cNvSpPr txBox="1"/>
            <p:nvPr/>
          </p:nvSpPr>
          <p:spPr>
            <a:xfrm>
              <a:off x="0" y="196161"/>
              <a:ext cx="5415669" cy="561976"/>
            </a:xfrm>
            <a:prstGeom prst="rect">
              <a:avLst/>
            </a:prstGeom>
          </p:spPr>
          <p:txBody>
            <a:bodyPr lIns="0" tIns="0" rIns="0" bIns="0" rtlCol="0" anchor="t">
              <a:spAutoFit/>
            </a:bodyPr>
            <a:lstStyle/>
            <a:p>
              <a:pPr algn="r">
                <a:lnSpc>
                  <a:spcPts val="3000"/>
                </a:lnSpc>
              </a:pPr>
              <a:r>
                <a:rPr lang="en-US" sz="3000">
                  <a:solidFill>
                    <a:srgbClr val="FFFFFF"/>
                  </a:solidFill>
                  <a:latin typeface="DM Sans"/>
                  <a:ea typeface="DM Sans"/>
                  <a:cs typeface="DM Sans"/>
                  <a:sym typeface="DM Sans"/>
                </a:rPr>
                <a:t>September 24, 2024</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grpSp>
        <p:nvGrpSpPr>
          <p:cNvPr id="2" name="Group 2"/>
          <p:cNvGrpSpPr/>
          <p:nvPr/>
        </p:nvGrpSpPr>
        <p:grpSpPr>
          <a:xfrm>
            <a:off x="5888757" y="0"/>
            <a:ext cx="3636243" cy="1953592"/>
            <a:chOff x="0" y="0"/>
            <a:chExt cx="866568" cy="465568"/>
          </a:xfrm>
        </p:grpSpPr>
        <p:sp>
          <p:nvSpPr>
            <p:cNvPr id="3" name="Freeform 3"/>
            <p:cNvSpPr/>
            <p:nvPr/>
          </p:nvSpPr>
          <p:spPr>
            <a:xfrm>
              <a:off x="0" y="0"/>
              <a:ext cx="866568" cy="465568"/>
            </a:xfrm>
            <a:custGeom>
              <a:avLst/>
              <a:gdLst/>
              <a:ahLst/>
              <a:cxnLst/>
              <a:rect l="l" t="t" r="r" b="b"/>
              <a:pathLst>
                <a:path w="866568" h="465568">
                  <a:moveTo>
                    <a:pt x="95809" y="0"/>
                  </a:moveTo>
                  <a:lnTo>
                    <a:pt x="770758" y="0"/>
                  </a:lnTo>
                  <a:cubicBezTo>
                    <a:pt x="796168" y="0"/>
                    <a:pt x="820538" y="10094"/>
                    <a:pt x="838506" y="28062"/>
                  </a:cubicBezTo>
                  <a:cubicBezTo>
                    <a:pt x="856473" y="46030"/>
                    <a:pt x="866568" y="70399"/>
                    <a:pt x="866568" y="95809"/>
                  </a:cubicBezTo>
                  <a:lnTo>
                    <a:pt x="866568" y="369759"/>
                  </a:lnTo>
                  <a:cubicBezTo>
                    <a:pt x="866568" y="422673"/>
                    <a:pt x="823672" y="465568"/>
                    <a:pt x="770758" y="465568"/>
                  </a:cubicBezTo>
                  <a:lnTo>
                    <a:pt x="95809" y="465568"/>
                  </a:lnTo>
                  <a:cubicBezTo>
                    <a:pt x="42895" y="465568"/>
                    <a:pt x="0" y="422673"/>
                    <a:pt x="0" y="369759"/>
                  </a:cubicBezTo>
                  <a:lnTo>
                    <a:pt x="0" y="95809"/>
                  </a:lnTo>
                  <a:cubicBezTo>
                    <a:pt x="0" y="42895"/>
                    <a:pt x="42895" y="0"/>
                    <a:pt x="95809" y="0"/>
                  </a:cubicBezTo>
                  <a:close/>
                </a:path>
              </a:pathLst>
            </a:custGeom>
            <a:solidFill>
              <a:srgbClr val="FFE7A5"/>
            </a:solidFill>
          </p:spPr>
          <p:txBody>
            <a:bodyPr/>
            <a:lstStyle/>
            <a:p>
              <a:endParaRPr lang="en-US"/>
            </a:p>
          </p:txBody>
        </p:sp>
        <p:sp>
          <p:nvSpPr>
            <p:cNvPr id="4" name="TextBox 4"/>
            <p:cNvSpPr txBox="1"/>
            <p:nvPr/>
          </p:nvSpPr>
          <p:spPr>
            <a:xfrm>
              <a:off x="0" y="-28575"/>
              <a:ext cx="866568" cy="494143"/>
            </a:xfrm>
            <a:prstGeom prst="rect">
              <a:avLst/>
            </a:prstGeom>
          </p:spPr>
          <p:txBody>
            <a:bodyPr lIns="33278" tIns="33278" rIns="33278" bIns="33278" rtlCol="0" anchor="ctr"/>
            <a:lstStyle/>
            <a:p>
              <a:pPr algn="ctr">
                <a:lnSpc>
                  <a:spcPts val="1742"/>
                </a:lnSpc>
                <a:spcBef>
                  <a:spcPct val="0"/>
                </a:spcBef>
              </a:pPr>
              <a:endParaRPr/>
            </a:p>
          </p:txBody>
        </p:sp>
      </p:grpSp>
      <p:grpSp>
        <p:nvGrpSpPr>
          <p:cNvPr id="5" name="Group 5"/>
          <p:cNvGrpSpPr/>
          <p:nvPr/>
        </p:nvGrpSpPr>
        <p:grpSpPr>
          <a:xfrm>
            <a:off x="315613" y="0"/>
            <a:ext cx="6308147" cy="1953592"/>
            <a:chOff x="0" y="0"/>
            <a:chExt cx="1503320" cy="465568"/>
          </a:xfrm>
        </p:grpSpPr>
        <p:sp>
          <p:nvSpPr>
            <p:cNvPr id="6" name="Freeform 6"/>
            <p:cNvSpPr/>
            <p:nvPr/>
          </p:nvSpPr>
          <p:spPr>
            <a:xfrm>
              <a:off x="0" y="0"/>
              <a:ext cx="1503320" cy="465568"/>
            </a:xfrm>
            <a:custGeom>
              <a:avLst/>
              <a:gdLst/>
              <a:ahLst/>
              <a:cxnLst/>
              <a:rect l="l" t="t" r="r" b="b"/>
              <a:pathLst>
                <a:path w="1503320" h="465568">
                  <a:moveTo>
                    <a:pt x="55228" y="0"/>
                  </a:moveTo>
                  <a:lnTo>
                    <a:pt x="1448092" y="0"/>
                  </a:lnTo>
                  <a:cubicBezTo>
                    <a:pt x="1462739" y="0"/>
                    <a:pt x="1476787" y="5819"/>
                    <a:pt x="1487144" y="16176"/>
                  </a:cubicBezTo>
                  <a:cubicBezTo>
                    <a:pt x="1497501" y="26533"/>
                    <a:pt x="1503320" y="40581"/>
                    <a:pt x="1503320" y="55228"/>
                  </a:cubicBezTo>
                  <a:lnTo>
                    <a:pt x="1503320" y="410340"/>
                  </a:lnTo>
                  <a:cubicBezTo>
                    <a:pt x="1503320" y="440842"/>
                    <a:pt x="1478593" y="465568"/>
                    <a:pt x="1448092" y="465568"/>
                  </a:cubicBezTo>
                  <a:lnTo>
                    <a:pt x="55228" y="465568"/>
                  </a:lnTo>
                  <a:cubicBezTo>
                    <a:pt x="24726" y="465568"/>
                    <a:pt x="0" y="440842"/>
                    <a:pt x="0" y="410340"/>
                  </a:cubicBezTo>
                  <a:lnTo>
                    <a:pt x="0" y="55228"/>
                  </a:lnTo>
                  <a:cubicBezTo>
                    <a:pt x="0" y="24726"/>
                    <a:pt x="24726" y="0"/>
                    <a:pt x="55228" y="0"/>
                  </a:cubicBezTo>
                  <a:close/>
                </a:path>
              </a:pathLst>
            </a:custGeom>
            <a:solidFill>
              <a:srgbClr val="FFFFFF"/>
            </a:solidFill>
          </p:spPr>
          <p:txBody>
            <a:bodyPr/>
            <a:lstStyle/>
            <a:p>
              <a:endParaRPr lang="en-US"/>
            </a:p>
          </p:txBody>
        </p:sp>
        <p:sp>
          <p:nvSpPr>
            <p:cNvPr id="7" name="TextBox 7"/>
            <p:cNvSpPr txBox="1"/>
            <p:nvPr/>
          </p:nvSpPr>
          <p:spPr>
            <a:xfrm>
              <a:off x="0" y="-28575"/>
              <a:ext cx="1503320" cy="494143"/>
            </a:xfrm>
            <a:prstGeom prst="rect">
              <a:avLst/>
            </a:prstGeom>
          </p:spPr>
          <p:txBody>
            <a:bodyPr lIns="33278" tIns="33278" rIns="33278" bIns="33278" rtlCol="0" anchor="ctr"/>
            <a:lstStyle/>
            <a:p>
              <a:pPr algn="ctr">
                <a:lnSpc>
                  <a:spcPts val="1742"/>
                </a:lnSpc>
                <a:spcBef>
                  <a:spcPct val="0"/>
                </a:spcBef>
              </a:pPr>
              <a:endParaRPr/>
            </a:p>
          </p:txBody>
        </p:sp>
      </p:grpSp>
      <p:grpSp>
        <p:nvGrpSpPr>
          <p:cNvPr id="8" name="Group 8"/>
          <p:cNvGrpSpPr/>
          <p:nvPr/>
        </p:nvGrpSpPr>
        <p:grpSpPr>
          <a:xfrm>
            <a:off x="-409224" y="1101302"/>
            <a:ext cx="20211118" cy="10129021"/>
            <a:chOff x="0" y="0"/>
            <a:chExt cx="4816593" cy="2413888"/>
          </a:xfrm>
        </p:grpSpPr>
        <p:sp>
          <p:nvSpPr>
            <p:cNvPr id="9" name="Freeform 9"/>
            <p:cNvSpPr/>
            <p:nvPr/>
          </p:nvSpPr>
          <p:spPr>
            <a:xfrm>
              <a:off x="0" y="0"/>
              <a:ext cx="4816592" cy="2413888"/>
            </a:xfrm>
            <a:custGeom>
              <a:avLst/>
              <a:gdLst/>
              <a:ahLst/>
              <a:cxnLst/>
              <a:rect l="l" t="t" r="r" b="b"/>
              <a:pathLst>
                <a:path w="4816592" h="2413888">
                  <a:moveTo>
                    <a:pt x="0" y="0"/>
                  </a:moveTo>
                  <a:lnTo>
                    <a:pt x="4816592" y="0"/>
                  </a:lnTo>
                  <a:lnTo>
                    <a:pt x="4816592" y="2413888"/>
                  </a:lnTo>
                  <a:lnTo>
                    <a:pt x="0" y="2413888"/>
                  </a:lnTo>
                  <a:close/>
                </a:path>
              </a:pathLst>
            </a:custGeom>
            <a:solidFill>
              <a:srgbClr val="FFFFFF"/>
            </a:solidFill>
          </p:spPr>
          <p:txBody>
            <a:bodyPr/>
            <a:lstStyle/>
            <a:p>
              <a:endParaRPr lang="en-US"/>
            </a:p>
          </p:txBody>
        </p:sp>
        <p:sp>
          <p:nvSpPr>
            <p:cNvPr id="10" name="TextBox 10"/>
            <p:cNvSpPr txBox="1"/>
            <p:nvPr/>
          </p:nvSpPr>
          <p:spPr>
            <a:xfrm>
              <a:off x="0" y="-28575"/>
              <a:ext cx="4816593" cy="2442463"/>
            </a:xfrm>
            <a:prstGeom prst="rect">
              <a:avLst/>
            </a:prstGeom>
          </p:spPr>
          <p:txBody>
            <a:bodyPr lIns="33278" tIns="33278" rIns="33278" bIns="33278" rtlCol="0" anchor="ctr"/>
            <a:lstStyle/>
            <a:p>
              <a:pPr algn="ctr">
                <a:lnSpc>
                  <a:spcPts val="1742"/>
                </a:lnSpc>
                <a:spcBef>
                  <a:spcPct val="0"/>
                </a:spcBef>
              </a:pPr>
              <a:endParaRPr/>
            </a:p>
          </p:txBody>
        </p:sp>
      </p:grpSp>
      <p:grpSp>
        <p:nvGrpSpPr>
          <p:cNvPr id="11" name="Group 11"/>
          <p:cNvGrpSpPr/>
          <p:nvPr/>
        </p:nvGrpSpPr>
        <p:grpSpPr>
          <a:xfrm>
            <a:off x="-1455896" y="1622250"/>
            <a:ext cx="21634281" cy="1529142"/>
            <a:chOff x="0" y="0"/>
            <a:chExt cx="5697918" cy="402737"/>
          </a:xfrm>
        </p:grpSpPr>
        <p:sp>
          <p:nvSpPr>
            <p:cNvPr id="12" name="Freeform 12"/>
            <p:cNvSpPr/>
            <p:nvPr/>
          </p:nvSpPr>
          <p:spPr>
            <a:xfrm>
              <a:off x="0" y="0"/>
              <a:ext cx="5697918" cy="402737"/>
            </a:xfrm>
            <a:custGeom>
              <a:avLst/>
              <a:gdLst/>
              <a:ahLst/>
              <a:cxnLst/>
              <a:rect l="l" t="t" r="r" b="b"/>
              <a:pathLst>
                <a:path w="5697918" h="402737">
                  <a:moveTo>
                    <a:pt x="18251" y="0"/>
                  </a:moveTo>
                  <a:lnTo>
                    <a:pt x="5679667" y="0"/>
                  </a:lnTo>
                  <a:cubicBezTo>
                    <a:pt x="5689747" y="0"/>
                    <a:pt x="5697918" y="8171"/>
                    <a:pt x="5697918" y="18251"/>
                  </a:cubicBezTo>
                  <a:lnTo>
                    <a:pt x="5697918" y="384486"/>
                  </a:lnTo>
                  <a:cubicBezTo>
                    <a:pt x="5697918" y="389327"/>
                    <a:pt x="5695995" y="393969"/>
                    <a:pt x="5692572" y="397391"/>
                  </a:cubicBezTo>
                  <a:cubicBezTo>
                    <a:pt x="5689150" y="400814"/>
                    <a:pt x="5684508" y="402737"/>
                    <a:pt x="5679667" y="402737"/>
                  </a:cubicBezTo>
                  <a:lnTo>
                    <a:pt x="18251" y="402737"/>
                  </a:lnTo>
                  <a:cubicBezTo>
                    <a:pt x="13410" y="402737"/>
                    <a:pt x="8768" y="400814"/>
                    <a:pt x="5345" y="397391"/>
                  </a:cubicBezTo>
                  <a:cubicBezTo>
                    <a:pt x="1923" y="393969"/>
                    <a:pt x="0" y="389327"/>
                    <a:pt x="0" y="384486"/>
                  </a:cubicBezTo>
                  <a:lnTo>
                    <a:pt x="0" y="18251"/>
                  </a:lnTo>
                  <a:cubicBezTo>
                    <a:pt x="0" y="13410"/>
                    <a:pt x="1923" y="8768"/>
                    <a:pt x="5345" y="5345"/>
                  </a:cubicBezTo>
                  <a:cubicBezTo>
                    <a:pt x="8768" y="1923"/>
                    <a:pt x="13410" y="0"/>
                    <a:pt x="18251" y="0"/>
                  </a:cubicBezTo>
                  <a:close/>
                </a:path>
              </a:pathLst>
            </a:custGeom>
            <a:solidFill>
              <a:srgbClr val="F4D378"/>
            </a:solidFill>
          </p:spPr>
          <p:txBody>
            <a:bodyPr/>
            <a:lstStyle/>
            <a:p>
              <a:endParaRPr lang="en-US"/>
            </a:p>
          </p:txBody>
        </p:sp>
        <p:sp>
          <p:nvSpPr>
            <p:cNvPr id="13" name="TextBox 13"/>
            <p:cNvSpPr txBox="1"/>
            <p:nvPr/>
          </p:nvSpPr>
          <p:spPr>
            <a:xfrm>
              <a:off x="0" y="-47625"/>
              <a:ext cx="5697918" cy="450362"/>
            </a:xfrm>
            <a:prstGeom prst="rect">
              <a:avLst/>
            </a:prstGeom>
          </p:spPr>
          <p:txBody>
            <a:bodyPr lIns="50800" tIns="50800" rIns="50800" bIns="50800" rtlCol="0" anchor="ctr"/>
            <a:lstStyle/>
            <a:p>
              <a:pPr algn="ctr">
                <a:lnSpc>
                  <a:spcPts val="1960"/>
                </a:lnSpc>
              </a:pPr>
              <a:endParaRPr/>
            </a:p>
          </p:txBody>
        </p:sp>
      </p:grpSp>
      <p:sp>
        <p:nvSpPr>
          <p:cNvPr id="14" name="Freeform 14"/>
          <p:cNvSpPr/>
          <p:nvPr/>
        </p:nvSpPr>
        <p:spPr>
          <a:xfrm>
            <a:off x="883244" y="296383"/>
            <a:ext cx="1077857" cy="1077857"/>
          </a:xfrm>
          <a:custGeom>
            <a:avLst/>
            <a:gdLst/>
            <a:ahLst/>
            <a:cxnLst/>
            <a:rect l="l" t="t" r="r" b="b"/>
            <a:pathLst>
              <a:path w="1077857" h="1077857">
                <a:moveTo>
                  <a:pt x="0" y="0"/>
                </a:moveTo>
                <a:lnTo>
                  <a:pt x="1077857" y="0"/>
                </a:lnTo>
                <a:lnTo>
                  <a:pt x="1077857" y="1077857"/>
                </a:lnTo>
                <a:lnTo>
                  <a:pt x="0" y="1077857"/>
                </a:lnTo>
                <a:lnTo>
                  <a:pt x="0" y="0"/>
                </a:lnTo>
                <a:close/>
              </a:path>
            </a:pathLst>
          </a:custGeom>
          <a:blipFill>
            <a:blip r:embed="rId2"/>
            <a:stretch>
              <a:fillRect/>
            </a:stretch>
          </a:blipFill>
        </p:spPr>
        <p:txBody>
          <a:bodyPr/>
          <a:lstStyle/>
          <a:p>
            <a:endParaRPr lang="en-US"/>
          </a:p>
        </p:txBody>
      </p:sp>
      <p:grpSp>
        <p:nvGrpSpPr>
          <p:cNvPr id="15" name="Group 15"/>
          <p:cNvGrpSpPr/>
          <p:nvPr/>
        </p:nvGrpSpPr>
        <p:grpSpPr>
          <a:xfrm>
            <a:off x="1132061" y="2211558"/>
            <a:ext cx="1658079" cy="456709"/>
            <a:chOff x="0" y="0"/>
            <a:chExt cx="2210772" cy="608945"/>
          </a:xfrm>
        </p:grpSpPr>
        <p:grpSp>
          <p:nvGrpSpPr>
            <p:cNvPr id="16" name="Group 16"/>
            <p:cNvGrpSpPr/>
            <p:nvPr/>
          </p:nvGrpSpPr>
          <p:grpSpPr>
            <a:xfrm>
              <a:off x="0" y="0"/>
              <a:ext cx="608945" cy="608945"/>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9292"/>
              </a:solidFill>
            </p:spPr>
            <p:txBody>
              <a:bodyPr/>
              <a:lstStyle/>
              <a:p>
                <a:endParaRPr lang="en-US"/>
              </a:p>
            </p:txBody>
          </p:sp>
          <p:sp>
            <p:nvSpPr>
              <p:cNvPr id="18" name="TextBox 18"/>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nvGrpSpPr>
            <p:cNvPr id="19" name="Group 19"/>
            <p:cNvGrpSpPr/>
            <p:nvPr/>
          </p:nvGrpSpPr>
          <p:grpSpPr>
            <a:xfrm>
              <a:off x="800914" y="0"/>
              <a:ext cx="608945" cy="60894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C859"/>
              </a:solidFill>
            </p:spPr>
            <p:txBody>
              <a:bodyPr/>
              <a:lstStyle/>
              <a:p>
                <a:endParaRPr lang="en-US"/>
              </a:p>
            </p:txBody>
          </p:sp>
          <p:sp>
            <p:nvSpPr>
              <p:cNvPr id="21" name="TextBox 21"/>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nvGrpSpPr>
            <p:cNvPr id="22" name="Group 22"/>
            <p:cNvGrpSpPr/>
            <p:nvPr/>
          </p:nvGrpSpPr>
          <p:grpSpPr>
            <a:xfrm>
              <a:off x="1601827" y="0"/>
              <a:ext cx="608945" cy="608945"/>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C433A"/>
              </a:solidFill>
            </p:spPr>
            <p:txBody>
              <a:bodyPr/>
              <a:lstStyle/>
              <a:p>
                <a:endParaRPr lang="en-US"/>
              </a:p>
            </p:txBody>
          </p:sp>
          <p:sp>
            <p:nvSpPr>
              <p:cNvPr id="24" name="TextBox 24"/>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sp>
        <p:nvSpPr>
          <p:cNvPr id="25" name="Freeform 25"/>
          <p:cNvSpPr/>
          <p:nvPr/>
        </p:nvSpPr>
        <p:spPr>
          <a:xfrm>
            <a:off x="1785941" y="5116145"/>
            <a:ext cx="813840" cy="659951"/>
          </a:xfrm>
          <a:custGeom>
            <a:avLst/>
            <a:gdLst/>
            <a:ahLst/>
            <a:cxnLst/>
            <a:rect l="l" t="t" r="r" b="b"/>
            <a:pathLst>
              <a:path w="813840" h="659951">
                <a:moveTo>
                  <a:pt x="0" y="0"/>
                </a:moveTo>
                <a:lnTo>
                  <a:pt x="813840" y="0"/>
                </a:lnTo>
                <a:lnTo>
                  <a:pt x="813840" y="659951"/>
                </a:lnTo>
                <a:lnTo>
                  <a:pt x="0" y="6599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6" name="TextBox 26"/>
          <p:cNvSpPr txBox="1"/>
          <p:nvPr/>
        </p:nvSpPr>
        <p:spPr>
          <a:xfrm>
            <a:off x="2192861" y="454038"/>
            <a:ext cx="3695896" cy="623660"/>
          </a:xfrm>
          <a:prstGeom prst="rect">
            <a:avLst/>
          </a:prstGeom>
        </p:spPr>
        <p:txBody>
          <a:bodyPr lIns="0" tIns="0" rIns="0" bIns="0" rtlCol="0" anchor="t">
            <a:spAutoFit/>
          </a:bodyPr>
          <a:lstStyle/>
          <a:p>
            <a:pPr algn="l">
              <a:lnSpc>
                <a:spcPts val="2428"/>
              </a:lnSpc>
            </a:pPr>
            <a:r>
              <a:rPr lang="en-US" sz="2428" b="1">
                <a:solidFill>
                  <a:srgbClr val="000000"/>
                </a:solidFill>
                <a:latin typeface="DM Sans Bold"/>
                <a:ea typeface="DM Sans Bold"/>
                <a:cs typeface="DM Sans Bold"/>
                <a:sym typeface="DM Sans Bold"/>
              </a:rPr>
              <a:t>Technological University of the Philippines</a:t>
            </a:r>
          </a:p>
        </p:txBody>
      </p:sp>
      <p:sp>
        <p:nvSpPr>
          <p:cNvPr id="27" name="TextBox 27"/>
          <p:cNvSpPr txBox="1"/>
          <p:nvPr/>
        </p:nvSpPr>
        <p:spPr>
          <a:xfrm>
            <a:off x="7097871" y="423196"/>
            <a:ext cx="3695896" cy="318860"/>
          </a:xfrm>
          <a:prstGeom prst="rect">
            <a:avLst/>
          </a:prstGeom>
        </p:spPr>
        <p:txBody>
          <a:bodyPr lIns="0" tIns="0" rIns="0" bIns="0" rtlCol="0" anchor="t">
            <a:spAutoFit/>
          </a:bodyPr>
          <a:lstStyle/>
          <a:p>
            <a:pPr algn="l">
              <a:lnSpc>
                <a:spcPts val="2428"/>
              </a:lnSpc>
            </a:pPr>
            <a:r>
              <a:rPr lang="en-US" sz="2428">
                <a:solidFill>
                  <a:srgbClr val="000000"/>
                </a:solidFill>
                <a:latin typeface="DM Sans"/>
                <a:ea typeface="DM Sans"/>
                <a:cs typeface="DM Sans"/>
                <a:sym typeface="DM Sans"/>
              </a:rPr>
              <a:t>Chapter 1</a:t>
            </a:r>
          </a:p>
        </p:txBody>
      </p:sp>
      <p:sp>
        <p:nvSpPr>
          <p:cNvPr id="28" name="TextBox 28"/>
          <p:cNvSpPr txBox="1"/>
          <p:nvPr/>
        </p:nvSpPr>
        <p:spPr>
          <a:xfrm>
            <a:off x="3913995" y="1991692"/>
            <a:ext cx="13759545" cy="934541"/>
          </a:xfrm>
          <a:prstGeom prst="rect">
            <a:avLst/>
          </a:prstGeom>
        </p:spPr>
        <p:txBody>
          <a:bodyPr lIns="0" tIns="0" rIns="0" bIns="0" rtlCol="0" anchor="t">
            <a:spAutoFit/>
          </a:bodyPr>
          <a:lstStyle/>
          <a:p>
            <a:pPr algn="l">
              <a:lnSpc>
                <a:spcPts val="6417"/>
              </a:lnSpc>
            </a:pPr>
            <a:r>
              <a:rPr lang="en-US" sz="6417" b="1">
                <a:solidFill>
                  <a:srgbClr val="000000"/>
                </a:solidFill>
                <a:latin typeface="Telegraf Bold"/>
                <a:ea typeface="Telegraf Bold"/>
                <a:cs typeface="Telegraf Bold"/>
                <a:sym typeface="Telegraf Bold"/>
              </a:rPr>
              <a:t>Scope</a:t>
            </a:r>
          </a:p>
        </p:txBody>
      </p:sp>
      <p:sp>
        <p:nvSpPr>
          <p:cNvPr id="29" name="TextBox 29"/>
          <p:cNvSpPr txBox="1"/>
          <p:nvPr/>
        </p:nvSpPr>
        <p:spPr>
          <a:xfrm>
            <a:off x="883244" y="3322842"/>
            <a:ext cx="14251691" cy="1267182"/>
          </a:xfrm>
          <a:prstGeom prst="rect">
            <a:avLst/>
          </a:prstGeom>
        </p:spPr>
        <p:txBody>
          <a:bodyPr lIns="0" tIns="0" rIns="0" bIns="0" rtlCol="0" anchor="t">
            <a:spAutoFit/>
          </a:bodyPr>
          <a:lstStyle/>
          <a:p>
            <a:pPr algn="just">
              <a:lnSpc>
                <a:spcPts val="11073"/>
              </a:lnSpc>
            </a:pPr>
            <a:r>
              <a:rPr lang="en-US" sz="5953" b="1" i="1">
                <a:solidFill>
                  <a:srgbClr val="000000"/>
                </a:solidFill>
                <a:latin typeface="DM Sans Bold Italics"/>
                <a:ea typeface="DM Sans Bold Italics"/>
                <a:cs typeface="DM Sans Bold Italics"/>
                <a:sym typeface="DM Sans Bold Italics"/>
              </a:rPr>
              <a:t>Key features:</a:t>
            </a:r>
          </a:p>
        </p:txBody>
      </p:sp>
      <p:sp>
        <p:nvSpPr>
          <p:cNvPr id="30" name="TextBox 30"/>
          <p:cNvSpPr txBox="1"/>
          <p:nvPr/>
        </p:nvSpPr>
        <p:spPr>
          <a:xfrm>
            <a:off x="3022433" y="5049470"/>
            <a:ext cx="17874453" cy="5237530"/>
          </a:xfrm>
          <a:prstGeom prst="rect">
            <a:avLst/>
          </a:prstGeom>
        </p:spPr>
        <p:txBody>
          <a:bodyPr lIns="0" tIns="0" rIns="0" bIns="0" rtlCol="0" anchor="t">
            <a:spAutoFit/>
          </a:bodyPr>
          <a:lstStyle/>
          <a:p>
            <a:pPr algn="l">
              <a:lnSpc>
                <a:spcPts val="5225"/>
              </a:lnSpc>
            </a:pPr>
            <a:r>
              <a:rPr lang="en-US" sz="3732" spc="37">
                <a:solidFill>
                  <a:srgbClr val="000000"/>
                </a:solidFill>
                <a:latin typeface="DM Sans"/>
                <a:ea typeface="DM Sans"/>
                <a:cs typeface="DM Sans"/>
                <a:sym typeface="DM Sans"/>
              </a:rPr>
              <a:t>Comprehensive project management module.</a:t>
            </a:r>
          </a:p>
          <a:p>
            <a:pPr algn="l">
              <a:lnSpc>
                <a:spcPts val="5225"/>
              </a:lnSpc>
            </a:pPr>
            <a:endParaRPr lang="en-US" sz="3732" spc="37">
              <a:solidFill>
                <a:srgbClr val="000000"/>
              </a:solidFill>
              <a:latin typeface="DM Sans"/>
              <a:ea typeface="DM Sans"/>
              <a:cs typeface="DM Sans"/>
              <a:sym typeface="DM Sans"/>
            </a:endParaRPr>
          </a:p>
          <a:p>
            <a:pPr algn="l">
              <a:lnSpc>
                <a:spcPts val="5225"/>
              </a:lnSpc>
            </a:pPr>
            <a:r>
              <a:rPr lang="en-US" sz="3732" spc="37">
                <a:solidFill>
                  <a:srgbClr val="000000"/>
                </a:solidFill>
                <a:latin typeface="DM Sans"/>
                <a:ea typeface="DM Sans"/>
                <a:cs typeface="DM Sans"/>
                <a:sym typeface="DM Sans"/>
              </a:rPr>
              <a:t>Client management module with feedback and document sharing.</a:t>
            </a:r>
          </a:p>
          <a:p>
            <a:pPr algn="l">
              <a:lnSpc>
                <a:spcPts val="5225"/>
              </a:lnSpc>
            </a:pPr>
            <a:endParaRPr lang="en-US" sz="3732" spc="37">
              <a:solidFill>
                <a:srgbClr val="000000"/>
              </a:solidFill>
              <a:latin typeface="DM Sans"/>
              <a:ea typeface="DM Sans"/>
              <a:cs typeface="DM Sans"/>
              <a:sym typeface="DM Sans"/>
            </a:endParaRPr>
          </a:p>
          <a:p>
            <a:pPr algn="l">
              <a:lnSpc>
                <a:spcPts val="5225"/>
              </a:lnSpc>
            </a:pPr>
            <a:r>
              <a:rPr lang="en-US" sz="3732" spc="37">
                <a:solidFill>
                  <a:srgbClr val="000000"/>
                </a:solidFill>
                <a:latin typeface="DM Sans"/>
                <a:ea typeface="DM Sans"/>
                <a:cs typeface="DM Sans"/>
                <a:sym typeface="DM Sans"/>
              </a:rPr>
              <a:t>Online appointment scheduling.</a:t>
            </a:r>
          </a:p>
          <a:p>
            <a:pPr algn="l">
              <a:lnSpc>
                <a:spcPts val="5225"/>
              </a:lnSpc>
            </a:pPr>
            <a:endParaRPr lang="en-US" sz="3732" spc="37">
              <a:solidFill>
                <a:srgbClr val="000000"/>
              </a:solidFill>
              <a:latin typeface="DM Sans"/>
              <a:ea typeface="DM Sans"/>
              <a:cs typeface="DM Sans"/>
              <a:sym typeface="DM Sans"/>
            </a:endParaRPr>
          </a:p>
          <a:p>
            <a:pPr algn="l">
              <a:lnSpc>
                <a:spcPts val="5225"/>
              </a:lnSpc>
            </a:pPr>
            <a:r>
              <a:rPr lang="en-US" sz="3732" spc="37">
                <a:solidFill>
                  <a:srgbClr val="000000"/>
                </a:solidFill>
                <a:latin typeface="DM Sans"/>
                <a:ea typeface="DM Sans"/>
                <a:cs typeface="DM Sans"/>
                <a:sym typeface="DM Sans"/>
              </a:rPr>
              <a:t>Robust reporting system with visualization techniques.</a:t>
            </a:r>
          </a:p>
          <a:p>
            <a:pPr algn="l">
              <a:lnSpc>
                <a:spcPts val="5225"/>
              </a:lnSpc>
            </a:pPr>
            <a:endParaRPr lang="en-US" sz="3732" spc="37">
              <a:solidFill>
                <a:srgbClr val="000000"/>
              </a:solidFill>
              <a:latin typeface="DM Sans"/>
              <a:ea typeface="DM Sans"/>
              <a:cs typeface="DM Sans"/>
              <a:sym typeface="DM Sans"/>
            </a:endParaRPr>
          </a:p>
        </p:txBody>
      </p:sp>
      <p:sp>
        <p:nvSpPr>
          <p:cNvPr id="31" name="Freeform 31"/>
          <p:cNvSpPr/>
          <p:nvPr/>
        </p:nvSpPr>
        <p:spPr>
          <a:xfrm>
            <a:off x="1785941" y="6319021"/>
            <a:ext cx="813840" cy="659951"/>
          </a:xfrm>
          <a:custGeom>
            <a:avLst/>
            <a:gdLst/>
            <a:ahLst/>
            <a:cxnLst/>
            <a:rect l="l" t="t" r="r" b="b"/>
            <a:pathLst>
              <a:path w="813840" h="659951">
                <a:moveTo>
                  <a:pt x="0" y="0"/>
                </a:moveTo>
                <a:lnTo>
                  <a:pt x="813840" y="0"/>
                </a:lnTo>
                <a:lnTo>
                  <a:pt x="813840" y="659950"/>
                </a:lnTo>
                <a:lnTo>
                  <a:pt x="0" y="6599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2" name="Freeform 32"/>
          <p:cNvSpPr/>
          <p:nvPr/>
        </p:nvSpPr>
        <p:spPr>
          <a:xfrm>
            <a:off x="1785941" y="7521896"/>
            <a:ext cx="813840" cy="659951"/>
          </a:xfrm>
          <a:custGeom>
            <a:avLst/>
            <a:gdLst/>
            <a:ahLst/>
            <a:cxnLst/>
            <a:rect l="l" t="t" r="r" b="b"/>
            <a:pathLst>
              <a:path w="813840" h="659951">
                <a:moveTo>
                  <a:pt x="0" y="0"/>
                </a:moveTo>
                <a:lnTo>
                  <a:pt x="813840" y="0"/>
                </a:lnTo>
                <a:lnTo>
                  <a:pt x="813840" y="659951"/>
                </a:lnTo>
                <a:lnTo>
                  <a:pt x="0" y="6599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3" name="Freeform 33"/>
          <p:cNvSpPr/>
          <p:nvPr/>
        </p:nvSpPr>
        <p:spPr>
          <a:xfrm>
            <a:off x="1785941" y="8724772"/>
            <a:ext cx="813840" cy="659951"/>
          </a:xfrm>
          <a:custGeom>
            <a:avLst/>
            <a:gdLst/>
            <a:ahLst/>
            <a:cxnLst/>
            <a:rect l="l" t="t" r="r" b="b"/>
            <a:pathLst>
              <a:path w="813840" h="659951">
                <a:moveTo>
                  <a:pt x="0" y="0"/>
                </a:moveTo>
                <a:lnTo>
                  <a:pt x="813840" y="0"/>
                </a:lnTo>
                <a:lnTo>
                  <a:pt x="813840" y="659951"/>
                </a:lnTo>
                <a:lnTo>
                  <a:pt x="0" y="6599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grpSp>
        <p:nvGrpSpPr>
          <p:cNvPr id="2" name="Group 2"/>
          <p:cNvGrpSpPr/>
          <p:nvPr/>
        </p:nvGrpSpPr>
        <p:grpSpPr>
          <a:xfrm>
            <a:off x="5888757" y="0"/>
            <a:ext cx="3636243" cy="1953592"/>
            <a:chOff x="0" y="0"/>
            <a:chExt cx="866568" cy="465568"/>
          </a:xfrm>
        </p:grpSpPr>
        <p:sp>
          <p:nvSpPr>
            <p:cNvPr id="3" name="Freeform 3"/>
            <p:cNvSpPr/>
            <p:nvPr/>
          </p:nvSpPr>
          <p:spPr>
            <a:xfrm>
              <a:off x="0" y="0"/>
              <a:ext cx="866568" cy="465568"/>
            </a:xfrm>
            <a:custGeom>
              <a:avLst/>
              <a:gdLst/>
              <a:ahLst/>
              <a:cxnLst/>
              <a:rect l="l" t="t" r="r" b="b"/>
              <a:pathLst>
                <a:path w="866568" h="465568">
                  <a:moveTo>
                    <a:pt x="95809" y="0"/>
                  </a:moveTo>
                  <a:lnTo>
                    <a:pt x="770758" y="0"/>
                  </a:lnTo>
                  <a:cubicBezTo>
                    <a:pt x="796168" y="0"/>
                    <a:pt x="820538" y="10094"/>
                    <a:pt x="838506" y="28062"/>
                  </a:cubicBezTo>
                  <a:cubicBezTo>
                    <a:pt x="856473" y="46030"/>
                    <a:pt x="866568" y="70399"/>
                    <a:pt x="866568" y="95809"/>
                  </a:cubicBezTo>
                  <a:lnTo>
                    <a:pt x="866568" y="369759"/>
                  </a:lnTo>
                  <a:cubicBezTo>
                    <a:pt x="866568" y="422673"/>
                    <a:pt x="823672" y="465568"/>
                    <a:pt x="770758" y="465568"/>
                  </a:cubicBezTo>
                  <a:lnTo>
                    <a:pt x="95809" y="465568"/>
                  </a:lnTo>
                  <a:cubicBezTo>
                    <a:pt x="42895" y="465568"/>
                    <a:pt x="0" y="422673"/>
                    <a:pt x="0" y="369759"/>
                  </a:cubicBezTo>
                  <a:lnTo>
                    <a:pt x="0" y="95809"/>
                  </a:lnTo>
                  <a:cubicBezTo>
                    <a:pt x="0" y="42895"/>
                    <a:pt x="42895" y="0"/>
                    <a:pt x="95809" y="0"/>
                  </a:cubicBezTo>
                  <a:close/>
                </a:path>
              </a:pathLst>
            </a:custGeom>
            <a:solidFill>
              <a:srgbClr val="FFE7A5"/>
            </a:solidFill>
          </p:spPr>
          <p:txBody>
            <a:bodyPr/>
            <a:lstStyle/>
            <a:p>
              <a:endParaRPr lang="en-US"/>
            </a:p>
          </p:txBody>
        </p:sp>
        <p:sp>
          <p:nvSpPr>
            <p:cNvPr id="4" name="TextBox 4"/>
            <p:cNvSpPr txBox="1"/>
            <p:nvPr/>
          </p:nvSpPr>
          <p:spPr>
            <a:xfrm>
              <a:off x="0" y="-28575"/>
              <a:ext cx="866568" cy="494143"/>
            </a:xfrm>
            <a:prstGeom prst="rect">
              <a:avLst/>
            </a:prstGeom>
          </p:spPr>
          <p:txBody>
            <a:bodyPr lIns="33278" tIns="33278" rIns="33278" bIns="33278" rtlCol="0" anchor="ctr"/>
            <a:lstStyle/>
            <a:p>
              <a:pPr algn="ctr">
                <a:lnSpc>
                  <a:spcPts val="1742"/>
                </a:lnSpc>
                <a:spcBef>
                  <a:spcPct val="0"/>
                </a:spcBef>
              </a:pPr>
              <a:endParaRPr/>
            </a:p>
          </p:txBody>
        </p:sp>
      </p:grpSp>
      <p:grpSp>
        <p:nvGrpSpPr>
          <p:cNvPr id="5" name="Group 5"/>
          <p:cNvGrpSpPr/>
          <p:nvPr/>
        </p:nvGrpSpPr>
        <p:grpSpPr>
          <a:xfrm>
            <a:off x="315613" y="0"/>
            <a:ext cx="6308147" cy="1953592"/>
            <a:chOff x="0" y="0"/>
            <a:chExt cx="1503320" cy="465568"/>
          </a:xfrm>
        </p:grpSpPr>
        <p:sp>
          <p:nvSpPr>
            <p:cNvPr id="6" name="Freeform 6"/>
            <p:cNvSpPr/>
            <p:nvPr/>
          </p:nvSpPr>
          <p:spPr>
            <a:xfrm>
              <a:off x="0" y="0"/>
              <a:ext cx="1503320" cy="465568"/>
            </a:xfrm>
            <a:custGeom>
              <a:avLst/>
              <a:gdLst/>
              <a:ahLst/>
              <a:cxnLst/>
              <a:rect l="l" t="t" r="r" b="b"/>
              <a:pathLst>
                <a:path w="1503320" h="465568">
                  <a:moveTo>
                    <a:pt x="55228" y="0"/>
                  </a:moveTo>
                  <a:lnTo>
                    <a:pt x="1448092" y="0"/>
                  </a:lnTo>
                  <a:cubicBezTo>
                    <a:pt x="1462739" y="0"/>
                    <a:pt x="1476787" y="5819"/>
                    <a:pt x="1487144" y="16176"/>
                  </a:cubicBezTo>
                  <a:cubicBezTo>
                    <a:pt x="1497501" y="26533"/>
                    <a:pt x="1503320" y="40581"/>
                    <a:pt x="1503320" y="55228"/>
                  </a:cubicBezTo>
                  <a:lnTo>
                    <a:pt x="1503320" y="410340"/>
                  </a:lnTo>
                  <a:cubicBezTo>
                    <a:pt x="1503320" y="440842"/>
                    <a:pt x="1478593" y="465568"/>
                    <a:pt x="1448092" y="465568"/>
                  </a:cubicBezTo>
                  <a:lnTo>
                    <a:pt x="55228" y="465568"/>
                  </a:lnTo>
                  <a:cubicBezTo>
                    <a:pt x="24726" y="465568"/>
                    <a:pt x="0" y="440842"/>
                    <a:pt x="0" y="410340"/>
                  </a:cubicBezTo>
                  <a:lnTo>
                    <a:pt x="0" y="55228"/>
                  </a:lnTo>
                  <a:cubicBezTo>
                    <a:pt x="0" y="24726"/>
                    <a:pt x="24726" y="0"/>
                    <a:pt x="55228" y="0"/>
                  </a:cubicBezTo>
                  <a:close/>
                </a:path>
              </a:pathLst>
            </a:custGeom>
            <a:solidFill>
              <a:srgbClr val="FFFFFF"/>
            </a:solidFill>
          </p:spPr>
          <p:txBody>
            <a:bodyPr/>
            <a:lstStyle/>
            <a:p>
              <a:endParaRPr lang="en-US"/>
            </a:p>
          </p:txBody>
        </p:sp>
        <p:sp>
          <p:nvSpPr>
            <p:cNvPr id="7" name="TextBox 7"/>
            <p:cNvSpPr txBox="1"/>
            <p:nvPr/>
          </p:nvSpPr>
          <p:spPr>
            <a:xfrm>
              <a:off x="0" y="-28575"/>
              <a:ext cx="1503320" cy="494143"/>
            </a:xfrm>
            <a:prstGeom prst="rect">
              <a:avLst/>
            </a:prstGeom>
          </p:spPr>
          <p:txBody>
            <a:bodyPr lIns="33278" tIns="33278" rIns="33278" bIns="33278" rtlCol="0" anchor="ctr"/>
            <a:lstStyle/>
            <a:p>
              <a:pPr algn="ctr">
                <a:lnSpc>
                  <a:spcPts val="1742"/>
                </a:lnSpc>
                <a:spcBef>
                  <a:spcPct val="0"/>
                </a:spcBef>
              </a:pPr>
              <a:endParaRPr/>
            </a:p>
          </p:txBody>
        </p:sp>
      </p:grpSp>
      <p:grpSp>
        <p:nvGrpSpPr>
          <p:cNvPr id="8" name="Group 8"/>
          <p:cNvGrpSpPr/>
          <p:nvPr/>
        </p:nvGrpSpPr>
        <p:grpSpPr>
          <a:xfrm>
            <a:off x="-409224" y="1101302"/>
            <a:ext cx="20211118" cy="10129021"/>
            <a:chOff x="0" y="0"/>
            <a:chExt cx="4816593" cy="2413888"/>
          </a:xfrm>
        </p:grpSpPr>
        <p:sp>
          <p:nvSpPr>
            <p:cNvPr id="9" name="Freeform 9"/>
            <p:cNvSpPr/>
            <p:nvPr/>
          </p:nvSpPr>
          <p:spPr>
            <a:xfrm>
              <a:off x="0" y="0"/>
              <a:ext cx="4816592" cy="2413888"/>
            </a:xfrm>
            <a:custGeom>
              <a:avLst/>
              <a:gdLst/>
              <a:ahLst/>
              <a:cxnLst/>
              <a:rect l="l" t="t" r="r" b="b"/>
              <a:pathLst>
                <a:path w="4816592" h="2413888">
                  <a:moveTo>
                    <a:pt x="0" y="0"/>
                  </a:moveTo>
                  <a:lnTo>
                    <a:pt x="4816592" y="0"/>
                  </a:lnTo>
                  <a:lnTo>
                    <a:pt x="4816592" y="2413888"/>
                  </a:lnTo>
                  <a:lnTo>
                    <a:pt x="0" y="2413888"/>
                  </a:lnTo>
                  <a:close/>
                </a:path>
              </a:pathLst>
            </a:custGeom>
            <a:solidFill>
              <a:srgbClr val="FFFFFF"/>
            </a:solidFill>
          </p:spPr>
          <p:txBody>
            <a:bodyPr/>
            <a:lstStyle/>
            <a:p>
              <a:endParaRPr lang="en-US"/>
            </a:p>
          </p:txBody>
        </p:sp>
        <p:sp>
          <p:nvSpPr>
            <p:cNvPr id="10" name="TextBox 10"/>
            <p:cNvSpPr txBox="1"/>
            <p:nvPr/>
          </p:nvSpPr>
          <p:spPr>
            <a:xfrm>
              <a:off x="0" y="-28575"/>
              <a:ext cx="4816593" cy="2442463"/>
            </a:xfrm>
            <a:prstGeom prst="rect">
              <a:avLst/>
            </a:prstGeom>
          </p:spPr>
          <p:txBody>
            <a:bodyPr lIns="33278" tIns="33278" rIns="33278" bIns="33278" rtlCol="0" anchor="ctr"/>
            <a:lstStyle/>
            <a:p>
              <a:pPr algn="ctr">
                <a:lnSpc>
                  <a:spcPts val="1742"/>
                </a:lnSpc>
                <a:spcBef>
                  <a:spcPct val="0"/>
                </a:spcBef>
              </a:pPr>
              <a:endParaRPr/>
            </a:p>
          </p:txBody>
        </p:sp>
      </p:grpSp>
      <p:grpSp>
        <p:nvGrpSpPr>
          <p:cNvPr id="11" name="Group 11"/>
          <p:cNvGrpSpPr/>
          <p:nvPr/>
        </p:nvGrpSpPr>
        <p:grpSpPr>
          <a:xfrm>
            <a:off x="-1455896" y="1622250"/>
            <a:ext cx="21634281" cy="1529142"/>
            <a:chOff x="0" y="0"/>
            <a:chExt cx="5697918" cy="402737"/>
          </a:xfrm>
        </p:grpSpPr>
        <p:sp>
          <p:nvSpPr>
            <p:cNvPr id="12" name="Freeform 12"/>
            <p:cNvSpPr/>
            <p:nvPr/>
          </p:nvSpPr>
          <p:spPr>
            <a:xfrm>
              <a:off x="0" y="0"/>
              <a:ext cx="5697918" cy="402737"/>
            </a:xfrm>
            <a:custGeom>
              <a:avLst/>
              <a:gdLst/>
              <a:ahLst/>
              <a:cxnLst/>
              <a:rect l="l" t="t" r="r" b="b"/>
              <a:pathLst>
                <a:path w="5697918" h="402737">
                  <a:moveTo>
                    <a:pt x="18251" y="0"/>
                  </a:moveTo>
                  <a:lnTo>
                    <a:pt x="5679667" y="0"/>
                  </a:lnTo>
                  <a:cubicBezTo>
                    <a:pt x="5689747" y="0"/>
                    <a:pt x="5697918" y="8171"/>
                    <a:pt x="5697918" y="18251"/>
                  </a:cubicBezTo>
                  <a:lnTo>
                    <a:pt x="5697918" y="384486"/>
                  </a:lnTo>
                  <a:cubicBezTo>
                    <a:pt x="5697918" y="389327"/>
                    <a:pt x="5695995" y="393969"/>
                    <a:pt x="5692572" y="397391"/>
                  </a:cubicBezTo>
                  <a:cubicBezTo>
                    <a:pt x="5689150" y="400814"/>
                    <a:pt x="5684508" y="402737"/>
                    <a:pt x="5679667" y="402737"/>
                  </a:cubicBezTo>
                  <a:lnTo>
                    <a:pt x="18251" y="402737"/>
                  </a:lnTo>
                  <a:cubicBezTo>
                    <a:pt x="13410" y="402737"/>
                    <a:pt x="8768" y="400814"/>
                    <a:pt x="5345" y="397391"/>
                  </a:cubicBezTo>
                  <a:cubicBezTo>
                    <a:pt x="1923" y="393969"/>
                    <a:pt x="0" y="389327"/>
                    <a:pt x="0" y="384486"/>
                  </a:cubicBezTo>
                  <a:lnTo>
                    <a:pt x="0" y="18251"/>
                  </a:lnTo>
                  <a:cubicBezTo>
                    <a:pt x="0" y="13410"/>
                    <a:pt x="1923" y="8768"/>
                    <a:pt x="5345" y="5345"/>
                  </a:cubicBezTo>
                  <a:cubicBezTo>
                    <a:pt x="8768" y="1923"/>
                    <a:pt x="13410" y="0"/>
                    <a:pt x="18251" y="0"/>
                  </a:cubicBezTo>
                  <a:close/>
                </a:path>
              </a:pathLst>
            </a:custGeom>
            <a:solidFill>
              <a:srgbClr val="F4D378"/>
            </a:solidFill>
          </p:spPr>
          <p:txBody>
            <a:bodyPr/>
            <a:lstStyle/>
            <a:p>
              <a:endParaRPr lang="en-US"/>
            </a:p>
          </p:txBody>
        </p:sp>
        <p:sp>
          <p:nvSpPr>
            <p:cNvPr id="13" name="TextBox 13"/>
            <p:cNvSpPr txBox="1"/>
            <p:nvPr/>
          </p:nvSpPr>
          <p:spPr>
            <a:xfrm>
              <a:off x="0" y="-47625"/>
              <a:ext cx="5697918" cy="450362"/>
            </a:xfrm>
            <a:prstGeom prst="rect">
              <a:avLst/>
            </a:prstGeom>
          </p:spPr>
          <p:txBody>
            <a:bodyPr lIns="50800" tIns="50800" rIns="50800" bIns="50800" rtlCol="0" anchor="ctr"/>
            <a:lstStyle/>
            <a:p>
              <a:pPr algn="ctr">
                <a:lnSpc>
                  <a:spcPts val="1960"/>
                </a:lnSpc>
              </a:pPr>
              <a:endParaRPr/>
            </a:p>
          </p:txBody>
        </p:sp>
      </p:grpSp>
      <p:sp>
        <p:nvSpPr>
          <p:cNvPr id="14" name="Freeform 14"/>
          <p:cNvSpPr/>
          <p:nvPr/>
        </p:nvSpPr>
        <p:spPr>
          <a:xfrm>
            <a:off x="883244" y="296383"/>
            <a:ext cx="1077857" cy="1077857"/>
          </a:xfrm>
          <a:custGeom>
            <a:avLst/>
            <a:gdLst/>
            <a:ahLst/>
            <a:cxnLst/>
            <a:rect l="l" t="t" r="r" b="b"/>
            <a:pathLst>
              <a:path w="1077857" h="1077857">
                <a:moveTo>
                  <a:pt x="0" y="0"/>
                </a:moveTo>
                <a:lnTo>
                  <a:pt x="1077857" y="0"/>
                </a:lnTo>
                <a:lnTo>
                  <a:pt x="1077857" y="1077857"/>
                </a:lnTo>
                <a:lnTo>
                  <a:pt x="0" y="1077857"/>
                </a:lnTo>
                <a:lnTo>
                  <a:pt x="0" y="0"/>
                </a:lnTo>
                <a:close/>
              </a:path>
            </a:pathLst>
          </a:custGeom>
          <a:blipFill>
            <a:blip r:embed="rId2"/>
            <a:stretch>
              <a:fillRect/>
            </a:stretch>
          </a:blipFill>
        </p:spPr>
        <p:txBody>
          <a:bodyPr/>
          <a:lstStyle/>
          <a:p>
            <a:endParaRPr lang="en-US"/>
          </a:p>
        </p:txBody>
      </p:sp>
      <p:grpSp>
        <p:nvGrpSpPr>
          <p:cNvPr id="15" name="Group 15"/>
          <p:cNvGrpSpPr/>
          <p:nvPr/>
        </p:nvGrpSpPr>
        <p:grpSpPr>
          <a:xfrm>
            <a:off x="1132061" y="2211558"/>
            <a:ext cx="1658079" cy="456709"/>
            <a:chOff x="0" y="0"/>
            <a:chExt cx="2210772" cy="608945"/>
          </a:xfrm>
        </p:grpSpPr>
        <p:grpSp>
          <p:nvGrpSpPr>
            <p:cNvPr id="16" name="Group 16"/>
            <p:cNvGrpSpPr/>
            <p:nvPr/>
          </p:nvGrpSpPr>
          <p:grpSpPr>
            <a:xfrm>
              <a:off x="0" y="0"/>
              <a:ext cx="608945" cy="608945"/>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9292"/>
              </a:solidFill>
            </p:spPr>
            <p:txBody>
              <a:bodyPr/>
              <a:lstStyle/>
              <a:p>
                <a:endParaRPr lang="en-US"/>
              </a:p>
            </p:txBody>
          </p:sp>
          <p:sp>
            <p:nvSpPr>
              <p:cNvPr id="18" name="TextBox 18"/>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nvGrpSpPr>
            <p:cNvPr id="19" name="Group 19"/>
            <p:cNvGrpSpPr/>
            <p:nvPr/>
          </p:nvGrpSpPr>
          <p:grpSpPr>
            <a:xfrm>
              <a:off x="800914" y="0"/>
              <a:ext cx="608945" cy="60894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C859"/>
              </a:solidFill>
            </p:spPr>
            <p:txBody>
              <a:bodyPr/>
              <a:lstStyle/>
              <a:p>
                <a:endParaRPr lang="en-US"/>
              </a:p>
            </p:txBody>
          </p:sp>
          <p:sp>
            <p:nvSpPr>
              <p:cNvPr id="21" name="TextBox 21"/>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nvGrpSpPr>
            <p:cNvPr id="22" name="Group 22"/>
            <p:cNvGrpSpPr/>
            <p:nvPr/>
          </p:nvGrpSpPr>
          <p:grpSpPr>
            <a:xfrm>
              <a:off x="1601827" y="0"/>
              <a:ext cx="608945" cy="608945"/>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C433A"/>
              </a:solidFill>
            </p:spPr>
            <p:txBody>
              <a:bodyPr/>
              <a:lstStyle/>
              <a:p>
                <a:endParaRPr lang="en-US"/>
              </a:p>
            </p:txBody>
          </p:sp>
          <p:sp>
            <p:nvSpPr>
              <p:cNvPr id="24" name="TextBox 24"/>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sp>
        <p:nvSpPr>
          <p:cNvPr id="25" name="Freeform 25"/>
          <p:cNvSpPr/>
          <p:nvPr/>
        </p:nvSpPr>
        <p:spPr>
          <a:xfrm>
            <a:off x="1132061" y="4284867"/>
            <a:ext cx="1168222" cy="947322"/>
          </a:xfrm>
          <a:custGeom>
            <a:avLst/>
            <a:gdLst/>
            <a:ahLst/>
            <a:cxnLst/>
            <a:rect l="l" t="t" r="r" b="b"/>
            <a:pathLst>
              <a:path w="1168222" h="947322">
                <a:moveTo>
                  <a:pt x="0" y="0"/>
                </a:moveTo>
                <a:lnTo>
                  <a:pt x="1168223" y="0"/>
                </a:lnTo>
                <a:lnTo>
                  <a:pt x="1168223" y="947322"/>
                </a:lnTo>
                <a:lnTo>
                  <a:pt x="0" y="9473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6" name="TextBox 26"/>
          <p:cNvSpPr txBox="1"/>
          <p:nvPr/>
        </p:nvSpPr>
        <p:spPr>
          <a:xfrm>
            <a:off x="2192861" y="454038"/>
            <a:ext cx="3695896" cy="623660"/>
          </a:xfrm>
          <a:prstGeom prst="rect">
            <a:avLst/>
          </a:prstGeom>
        </p:spPr>
        <p:txBody>
          <a:bodyPr lIns="0" tIns="0" rIns="0" bIns="0" rtlCol="0" anchor="t">
            <a:spAutoFit/>
          </a:bodyPr>
          <a:lstStyle/>
          <a:p>
            <a:pPr algn="l">
              <a:lnSpc>
                <a:spcPts val="2428"/>
              </a:lnSpc>
            </a:pPr>
            <a:r>
              <a:rPr lang="en-US" sz="2428" b="1">
                <a:solidFill>
                  <a:srgbClr val="000000"/>
                </a:solidFill>
                <a:latin typeface="DM Sans Bold"/>
                <a:ea typeface="DM Sans Bold"/>
                <a:cs typeface="DM Sans Bold"/>
                <a:sym typeface="DM Sans Bold"/>
              </a:rPr>
              <a:t>Technological University of the Philippines</a:t>
            </a:r>
          </a:p>
        </p:txBody>
      </p:sp>
      <p:sp>
        <p:nvSpPr>
          <p:cNvPr id="27" name="TextBox 27"/>
          <p:cNvSpPr txBox="1"/>
          <p:nvPr/>
        </p:nvSpPr>
        <p:spPr>
          <a:xfrm>
            <a:off x="7097871" y="423196"/>
            <a:ext cx="3695896" cy="318860"/>
          </a:xfrm>
          <a:prstGeom prst="rect">
            <a:avLst/>
          </a:prstGeom>
        </p:spPr>
        <p:txBody>
          <a:bodyPr lIns="0" tIns="0" rIns="0" bIns="0" rtlCol="0" anchor="t">
            <a:spAutoFit/>
          </a:bodyPr>
          <a:lstStyle/>
          <a:p>
            <a:pPr algn="l">
              <a:lnSpc>
                <a:spcPts val="2428"/>
              </a:lnSpc>
            </a:pPr>
            <a:r>
              <a:rPr lang="en-US" sz="2428">
                <a:solidFill>
                  <a:srgbClr val="000000"/>
                </a:solidFill>
                <a:latin typeface="DM Sans"/>
                <a:ea typeface="DM Sans"/>
                <a:cs typeface="DM Sans"/>
                <a:sym typeface="DM Sans"/>
              </a:rPr>
              <a:t>Chapter 1</a:t>
            </a:r>
          </a:p>
        </p:txBody>
      </p:sp>
      <p:sp>
        <p:nvSpPr>
          <p:cNvPr id="28" name="TextBox 28"/>
          <p:cNvSpPr txBox="1"/>
          <p:nvPr/>
        </p:nvSpPr>
        <p:spPr>
          <a:xfrm>
            <a:off x="3913995" y="1991692"/>
            <a:ext cx="13759545" cy="934541"/>
          </a:xfrm>
          <a:prstGeom prst="rect">
            <a:avLst/>
          </a:prstGeom>
        </p:spPr>
        <p:txBody>
          <a:bodyPr lIns="0" tIns="0" rIns="0" bIns="0" rtlCol="0" anchor="t">
            <a:spAutoFit/>
          </a:bodyPr>
          <a:lstStyle/>
          <a:p>
            <a:pPr algn="l">
              <a:lnSpc>
                <a:spcPts val="6417"/>
              </a:lnSpc>
            </a:pPr>
            <a:r>
              <a:rPr lang="en-US" sz="6417" b="1">
                <a:solidFill>
                  <a:srgbClr val="000000"/>
                </a:solidFill>
                <a:latin typeface="Telegraf Bold"/>
                <a:ea typeface="Telegraf Bold"/>
                <a:cs typeface="Telegraf Bold"/>
                <a:sym typeface="Telegraf Bold"/>
              </a:rPr>
              <a:t>Limitations</a:t>
            </a:r>
          </a:p>
        </p:txBody>
      </p:sp>
      <p:sp>
        <p:nvSpPr>
          <p:cNvPr id="29" name="TextBox 29"/>
          <p:cNvSpPr txBox="1"/>
          <p:nvPr/>
        </p:nvSpPr>
        <p:spPr>
          <a:xfrm>
            <a:off x="2790141" y="4265817"/>
            <a:ext cx="16740849" cy="4749914"/>
          </a:xfrm>
          <a:prstGeom prst="rect">
            <a:avLst/>
          </a:prstGeom>
        </p:spPr>
        <p:txBody>
          <a:bodyPr lIns="0" tIns="0" rIns="0" bIns="0" rtlCol="0" anchor="t">
            <a:spAutoFit/>
          </a:bodyPr>
          <a:lstStyle/>
          <a:p>
            <a:pPr algn="l">
              <a:lnSpc>
                <a:spcPts val="6310"/>
              </a:lnSpc>
            </a:pPr>
            <a:r>
              <a:rPr lang="en-US" sz="4507" spc="45">
                <a:solidFill>
                  <a:srgbClr val="000000"/>
                </a:solidFill>
                <a:latin typeface="DM Sans"/>
                <a:ea typeface="DM Sans"/>
                <a:cs typeface="DM Sans"/>
                <a:sym typeface="DM Sans"/>
              </a:rPr>
              <a:t>Lack of direct messaging feature</a:t>
            </a:r>
          </a:p>
          <a:p>
            <a:pPr algn="l">
              <a:lnSpc>
                <a:spcPts val="6310"/>
              </a:lnSpc>
            </a:pPr>
            <a:endParaRPr lang="en-US" sz="4507" spc="45">
              <a:solidFill>
                <a:srgbClr val="000000"/>
              </a:solidFill>
              <a:latin typeface="DM Sans"/>
              <a:ea typeface="DM Sans"/>
              <a:cs typeface="DM Sans"/>
              <a:sym typeface="DM Sans"/>
            </a:endParaRPr>
          </a:p>
          <a:p>
            <a:pPr algn="l">
              <a:lnSpc>
                <a:spcPts val="6310"/>
              </a:lnSpc>
            </a:pPr>
            <a:r>
              <a:rPr lang="en-US" sz="4507" spc="45">
                <a:solidFill>
                  <a:srgbClr val="000000"/>
                </a:solidFill>
                <a:latin typeface="DM Sans"/>
                <a:ea typeface="DM Sans"/>
                <a:cs typeface="DM Sans"/>
                <a:sym typeface="DM Sans"/>
              </a:rPr>
              <a:t>Limited client access until consultant creates an account</a:t>
            </a:r>
          </a:p>
          <a:p>
            <a:pPr algn="l">
              <a:lnSpc>
                <a:spcPts val="6310"/>
              </a:lnSpc>
            </a:pPr>
            <a:endParaRPr lang="en-US" sz="4507" spc="45">
              <a:solidFill>
                <a:srgbClr val="000000"/>
              </a:solidFill>
              <a:latin typeface="DM Sans"/>
              <a:ea typeface="DM Sans"/>
              <a:cs typeface="DM Sans"/>
              <a:sym typeface="DM Sans"/>
            </a:endParaRPr>
          </a:p>
          <a:p>
            <a:pPr algn="l">
              <a:lnSpc>
                <a:spcPts val="6310"/>
              </a:lnSpc>
            </a:pPr>
            <a:r>
              <a:rPr lang="en-US" sz="4507" spc="45">
                <a:solidFill>
                  <a:srgbClr val="000000"/>
                </a:solidFill>
                <a:latin typeface="DM Sans"/>
                <a:ea typeface="DM Sans"/>
                <a:cs typeface="DM Sans"/>
                <a:sym typeface="DM Sans"/>
              </a:rPr>
              <a:t>Reliance on external APIs</a:t>
            </a:r>
          </a:p>
          <a:p>
            <a:pPr algn="l">
              <a:lnSpc>
                <a:spcPts val="6310"/>
              </a:lnSpc>
            </a:pPr>
            <a:endParaRPr lang="en-US" sz="4507" spc="45">
              <a:solidFill>
                <a:srgbClr val="000000"/>
              </a:solidFill>
              <a:latin typeface="DM Sans"/>
              <a:ea typeface="DM Sans"/>
              <a:cs typeface="DM Sans"/>
              <a:sym typeface="DM Sans"/>
            </a:endParaRPr>
          </a:p>
        </p:txBody>
      </p:sp>
      <p:sp>
        <p:nvSpPr>
          <p:cNvPr id="30" name="Freeform 30"/>
          <p:cNvSpPr/>
          <p:nvPr/>
        </p:nvSpPr>
        <p:spPr>
          <a:xfrm>
            <a:off x="1132061" y="5775114"/>
            <a:ext cx="1168222" cy="947322"/>
          </a:xfrm>
          <a:custGeom>
            <a:avLst/>
            <a:gdLst/>
            <a:ahLst/>
            <a:cxnLst/>
            <a:rect l="l" t="t" r="r" b="b"/>
            <a:pathLst>
              <a:path w="1168222" h="947322">
                <a:moveTo>
                  <a:pt x="0" y="0"/>
                </a:moveTo>
                <a:lnTo>
                  <a:pt x="1168223" y="0"/>
                </a:lnTo>
                <a:lnTo>
                  <a:pt x="1168223" y="947322"/>
                </a:lnTo>
                <a:lnTo>
                  <a:pt x="0" y="9473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1" name="Freeform 31"/>
          <p:cNvSpPr/>
          <p:nvPr/>
        </p:nvSpPr>
        <p:spPr>
          <a:xfrm>
            <a:off x="1132061" y="7265361"/>
            <a:ext cx="1168222" cy="947322"/>
          </a:xfrm>
          <a:custGeom>
            <a:avLst/>
            <a:gdLst/>
            <a:ahLst/>
            <a:cxnLst/>
            <a:rect l="l" t="t" r="r" b="b"/>
            <a:pathLst>
              <a:path w="1168222" h="947322">
                <a:moveTo>
                  <a:pt x="0" y="0"/>
                </a:moveTo>
                <a:lnTo>
                  <a:pt x="1168223" y="0"/>
                </a:lnTo>
                <a:lnTo>
                  <a:pt x="1168223" y="947321"/>
                </a:lnTo>
                <a:lnTo>
                  <a:pt x="0" y="9473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grpSp>
        <p:nvGrpSpPr>
          <p:cNvPr id="2" name="Group 2"/>
          <p:cNvGrpSpPr/>
          <p:nvPr/>
        </p:nvGrpSpPr>
        <p:grpSpPr>
          <a:xfrm>
            <a:off x="-409224" y="1596018"/>
            <a:ext cx="20211118" cy="10129021"/>
            <a:chOff x="0" y="0"/>
            <a:chExt cx="4816593" cy="2413888"/>
          </a:xfrm>
        </p:grpSpPr>
        <p:sp>
          <p:nvSpPr>
            <p:cNvPr id="3" name="Freeform 3"/>
            <p:cNvSpPr/>
            <p:nvPr/>
          </p:nvSpPr>
          <p:spPr>
            <a:xfrm>
              <a:off x="0" y="0"/>
              <a:ext cx="4816592" cy="2413888"/>
            </a:xfrm>
            <a:custGeom>
              <a:avLst/>
              <a:gdLst/>
              <a:ahLst/>
              <a:cxnLst/>
              <a:rect l="l" t="t" r="r" b="b"/>
              <a:pathLst>
                <a:path w="4816592" h="2413888">
                  <a:moveTo>
                    <a:pt x="0" y="0"/>
                  </a:moveTo>
                  <a:lnTo>
                    <a:pt x="4816592" y="0"/>
                  </a:lnTo>
                  <a:lnTo>
                    <a:pt x="4816592" y="2413888"/>
                  </a:lnTo>
                  <a:lnTo>
                    <a:pt x="0" y="2413888"/>
                  </a:lnTo>
                  <a:close/>
                </a:path>
              </a:pathLst>
            </a:custGeom>
            <a:solidFill>
              <a:srgbClr val="FFFFFF"/>
            </a:solidFill>
          </p:spPr>
          <p:txBody>
            <a:bodyPr/>
            <a:lstStyle/>
            <a:p>
              <a:endParaRPr lang="en-US"/>
            </a:p>
          </p:txBody>
        </p:sp>
        <p:sp>
          <p:nvSpPr>
            <p:cNvPr id="4" name="TextBox 4"/>
            <p:cNvSpPr txBox="1"/>
            <p:nvPr/>
          </p:nvSpPr>
          <p:spPr>
            <a:xfrm>
              <a:off x="0" y="-28575"/>
              <a:ext cx="4816593" cy="2442463"/>
            </a:xfrm>
            <a:prstGeom prst="rect">
              <a:avLst/>
            </a:prstGeom>
          </p:spPr>
          <p:txBody>
            <a:bodyPr lIns="33278" tIns="33278" rIns="33278" bIns="33278" rtlCol="0" anchor="ctr"/>
            <a:lstStyle/>
            <a:p>
              <a:pPr algn="ctr">
                <a:lnSpc>
                  <a:spcPts val="1742"/>
                </a:lnSpc>
                <a:spcBef>
                  <a:spcPct val="0"/>
                </a:spcBef>
              </a:pPr>
              <a:endParaRPr/>
            </a:p>
          </p:txBody>
        </p:sp>
      </p:grpSp>
      <p:grpSp>
        <p:nvGrpSpPr>
          <p:cNvPr id="5" name="Group 5"/>
          <p:cNvGrpSpPr/>
          <p:nvPr/>
        </p:nvGrpSpPr>
        <p:grpSpPr>
          <a:xfrm>
            <a:off x="5888757" y="0"/>
            <a:ext cx="3636243" cy="1953592"/>
            <a:chOff x="0" y="0"/>
            <a:chExt cx="866568" cy="465568"/>
          </a:xfrm>
        </p:grpSpPr>
        <p:sp>
          <p:nvSpPr>
            <p:cNvPr id="6" name="Freeform 6"/>
            <p:cNvSpPr/>
            <p:nvPr/>
          </p:nvSpPr>
          <p:spPr>
            <a:xfrm>
              <a:off x="0" y="0"/>
              <a:ext cx="866568" cy="465568"/>
            </a:xfrm>
            <a:custGeom>
              <a:avLst/>
              <a:gdLst/>
              <a:ahLst/>
              <a:cxnLst/>
              <a:rect l="l" t="t" r="r" b="b"/>
              <a:pathLst>
                <a:path w="866568" h="465568">
                  <a:moveTo>
                    <a:pt x="95809" y="0"/>
                  </a:moveTo>
                  <a:lnTo>
                    <a:pt x="770758" y="0"/>
                  </a:lnTo>
                  <a:cubicBezTo>
                    <a:pt x="796168" y="0"/>
                    <a:pt x="820538" y="10094"/>
                    <a:pt x="838506" y="28062"/>
                  </a:cubicBezTo>
                  <a:cubicBezTo>
                    <a:pt x="856473" y="46030"/>
                    <a:pt x="866568" y="70399"/>
                    <a:pt x="866568" y="95809"/>
                  </a:cubicBezTo>
                  <a:lnTo>
                    <a:pt x="866568" y="369759"/>
                  </a:lnTo>
                  <a:cubicBezTo>
                    <a:pt x="866568" y="422673"/>
                    <a:pt x="823672" y="465568"/>
                    <a:pt x="770758" y="465568"/>
                  </a:cubicBezTo>
                  <a:lnTo>
                    <a:pt x="95809" y="465568"/>
                  </a:lnTo>
                  <a:cubicBezTo>
                    <a:pt x="42895" y="465568"/>
                    <a:pt x="0" y="422673"/>
                    <a:pt x="0" y="369759"/>
                  </a:cubicBezTo>
                  <a:lnTo>
                    <a:pt x="0" y="95809"/>
                  </a:lnTo>
                  <a:cubicBezTo>
                    <a:pt x="0" y="42895"/>
                    <a:pt x="42895" y="0"/>
                    <a:pt x="95809" y="0"/>
                  </a:cubicBezTo>
                  <a:close/>
                </a:path>
              </a:pathLst>
            </a:custGeom>
            <a:solidFill>
              <a:srgbClr val="FFE7A5"/>
            </a:solidFill>
          </p:spPr>
          <p:txBody>
            <a:bodyPr/>
            <a:lstStyle/>
            <a:p>
              <a:endParaRPr lang="en-US"/>
            </a:p>
          </p:txBody>
        </p:sp>
        <p:sp>
          <p:nvSpPr>
            <p:cNvPr id="7" name="TextBox 7"/>
            <p:cNvSpPr txBox="1"/>
            <p:nvPr/>
          </p:nvSpPr>
          <p:spPr>
            <a:xfrm>
              <a:off x="0" y="-28575"/>
              <a:ext cx="866568" cy="494143"/>
            </a:xfrm>
            <a:prstGeom prst="rect">
              <a:avLst/>
            </a:prstGeom>
          </p:spPr>
          <p:txBody>
            <a:bodyPr lIns="33278" tIns="33278" rIns="33278" bIns="33278" rtlCol="0" anchor="ctr"/>
            <a:lstStyle/>
            <a:p>
              <a:pPr algn="ctr">
                <a:lnSpc>
                  <a:spcPts val="1742"/>
                </a:lnSpc>
                <a:spcBef>
                  <a:spcPct val="0"/>
                </a:spcBef>
              </a:pPr>
              <a:endParaRPr/>
            </a:p>
          </p:txBody>
        </p:sp>
      </p:grpSp>
      <p:grpSp>
        <p:nvGrpSpPr>
          <p:cNvPr id="8" name="Group 8"/>
          <p:cNvGrpSpPr/>
          <p:nvPr/>
        </p:nvGrpSpPr>
        <p:grpSpPr>
          <a:xfrm>
            <a:off x="315613" y="0"/>
            <a:ext cx="6308147" cy="1953592"/>
            <a:chOff x="0" y="0"/>
            <a:chExt cx="1503320" cy="465568"/>
          </a:xfrm>
        </p:grpSpPr>
        <p:sp>
          <p:nvSpPr>
            <p:cNvPr id="9" name="Freeform 9"/>
            <p:cNvSpPr/>
            <p:nvPr/>
          </p:nvSpPr>
          <p:spPr>
            <a:xfrm>
              <a:off x="0" y="0"/>
              <a:ext cx="1503320" cy="465568"/>
            </a:xfrm>
            <a:custGeom>
              <a:avLst/>
              <a:gdLst/>
              <a:ahLst/>
              <a:cxnLst/>
              <a:rect l="l" t="t" r="r" b="b"/>
              <a:pathLst>
                <a:path w="1503320" h="465568">
                  <a:moveTo>
                    <a:pt x="55228" y="0"/>
                  </a:moveTo>
                  <a:lnTo>
                    <a:pt x="1448092" y="0"/>
                  </a:lnTo>
                  <a:cubicBezTo>
                    <a:pt x="1462739" y="0"/>
                    <a:pt x="1476787" y="5819"/>
                    <a:pt x="1487144" y="16176"/>
                  </a:cubicBezTo>
                  <a:cubicBezTo>
                    <a:pt x="1497501" y="26533"/>
                    <a:pt x="1503320" y="40581"/>
                    <a:pt x="1503320" y="55228"/>
                  </a:cubicBezTo>
                  <a:lnTo>
                    <a:pt x="1503320" y="410340"/>
                  </a:lnTo>
                  <a:cubicBezTo>
                    <a:pt x="1503320" y="440842"/>
                    <a:pt x="1478593" y="465568"/>
                    <a:pt x="1448092" y="465568"/>
                  </a:cubicBezTo>
                  <a:lnTo>
                    <a:pt x="55228" y="465568"/>
                  </a:lnTo>
                  <a:cubicBezTo>
                    <a:pt x="24726" y="465568"/>
                    <a:pt x="0" y="440842"/>
                    <a:pt x="0" y="410340"/>
                  </a:cubicBezTo>
                  <a:lnTo>
                    <a:pt x="0" y="55228"/>
                  </a:lnTo>
                  <a:cubicBezTo>
                    <a:pt x="0" y="24726"/>
                    <a:pt x="24726" y="0"/>
                    <a:pt x="55228" y="0"/>
                  </a:cubicBezTo>
                  <a:close/>
                </a:path>
              </a:pathLst>
            </a:custGeom>
            <a:solidFill>
              <a:srgbClr val="FFFFFF"/>
            </a:solidFill>
          </p:spPr>
          <p:txBody>
            <a:bodyPr/>
            <a:lstStyle/>
            <a:p>
              <a:endParaRPr lang="en-US"/>
            </a:p>
          </p:txBody>
        </p:sp>
        <p:sp>
          <p:nvSpPr>
            <p:cNvPr id="10" name="TextBox 10"/>
            <p:cNvSpPr txBox="1"/>
            <p:nvPr/>
          </p:nvSpPr>
          <p:spPr>
            <a:xfrm>
              <a:off x="0" y="-28575"/>
              <a:ext cx="1503320" cy="494143"/>
            </a:xfrm>
            <a:prstGeom prst="rect">
              <a:avLst/>
            </a:prstGeom>
          </p:spPr>
          <p:txBody>
            <a:bodyPr lIns="33278" tIns="33278" rIns="33278" bIns="33278" rtlCol="0" anchor="ctr"/>
            <a:lstStyle/>
            <a:p>
              <a:pPr algn="ctr">
                <a:lnSpc>
                  <a:spcPts val="1742"/>
                </a:lnSpc>
                <a:spcBef>
                  <a:spcPct val="0"/>
                </a:spcBef>
              </a:pPr>
              <a:endParaRPr/>
            </a:p>
          </p:txBody>
        </p:sp>
      </p:grpSp>
      <p:grpSp>
        <p:nvGrpSpPr>
          <p:cNvPr id="11" name="Group 11"/>
          <p:cNvGrpSpPr/>
          <p:nvPr/>
        </p:nvGrpSpPr>
        <p:grpSpPr>
          <a:xfrm>
            <a:off x="-1455896" y="1622250"/>
            <a:ext cx="21634281" cy="1529142"/>
            <a:chOff x="0" y="0"/>
            <a:chExt cx="5697918" cy="402737"/>
          </a:xfrm>
        </p:grpSpPr>
        <p:sp>
          <p:nvSpPr>
            <p:cNvPr id="12" name="Freeform 12"/>
            <p:cNvSpPr/>
            <p:nvPr/>
          </p:nvSpPr>
          <p:spPr>
            <a:xfrm>
              <a:off x="0" y="0"/>
              <a:ext cx="5697918" cy="402737"/>
            </a:xfrm>
            <a:custGeom>
              <a:avLst/>
              <a:gdLst/>
              <a:ahLst/>
              <a:cxnLst/>
              <a:rect l="l" t="t" r="r" b="b"/>
              <a:pathLst>
                <a:path w="5697918" h="402737">
                  <a:moveTo>
                    <a:pt x="18251" y="0"/>
                  </a:moveTo>
                  <a:lnTo>
                    <a:pt x="5679667" y="0"/>
                  </a:lnTo>
                  <a:cubicBezTo>
                    <a:pt x="5689747" y="0"/>
                    <a:pt x="5697918" y="8171"/>
                    <a:pt x="5697918" y="18251"/>
                  </a:cubicBezTo>
                  <a:lnTo>
                    <a:pt x="5697918" y="384486"/>
                  </a:lnTo>
                  <a:cubicBezTo>
                    <a:pt x="5697918" y="389327"/>
                    <a:pt x="5695995" y="393969"/>
                    <a:pt x="5692572" y="397391"/>
                  </a:cubicBezTo>
                  <a:cubicBezTo>
                    <a:pt x="5689150" y="400814"/>
                    <a:pt x="5684508" y="402737"/>
                    <a:pt x="5679667" y="402737"/>
                  </a:cubicBezTo>
                  <a:lnTo>
                    <a:pt x="18251" y="402737"/>
                  </a:lnTo>
                  <a:cubicBezTo>
                    <a:pt x="13410" y="402737"/>
                    <a:pt x="8768" y="400814"/>
                    <a:pt x="5345" y="397391"/>
                  </a:cubicBezTo>
                  <a:cubicBezTo>
                    <a:pt x="1923" y="393969"/>
                    <a:pt x="0" y="389327"/>
                    <a:pt x="0" y="384486"/>
                  </a:cubicBezTo>
                  <a:lnTo>
                    <a:pt x="0" y="18251"/>
                  </a:lnTo>
                  <a:cubicBezTo>
                    <a:pt x="0" y="13410"/>
                    <a:pt x="1923" y="8768"/>
                    <a:pt x="5345" y="5345"/>
                  </a:cubicBezTo>
                  <a:cubicBezTo>
                    <a:pt x="8768" y="1923"/>
                    <a:pt x="13410" y="0"/>
                    <a:pt x="18251" y="0"/>
                  </a:cubicBezTo>
                  <a:close/>
                </a:path>
              </a:pathLst>
            </a:custGeom>
            <a:solidFill>
              <a:srgbClr val="F4D378"/>
            </a:solidFill>
          </p:spPr>
          <p:txBody>
            <a:bodyPr/>
            <a:lstStyle/>
            <a:p>
              <a:endParaRPr lang="en-US"/>
            </a:p>
          </p:txBody>
        </p:sp>
        <p:sp>
          <p:nvSpPr>
            <p:cNvPr id="13" name="TextBox 13"/>
            <p:cNvSpPr txBox="1"/>
            <p:nvPr/>
          </p:nvSpPr>
          <p:spPr>
            <a:xfrm>
              <a:off x="0" y="-47625"/>
              <a:ext cx="5697918" cy="450362"/>
            </a:xfrm>
            <a:prstGeom prst="rect">
              <a:avLst/>
            </a:prstGeom>
          </p:spPr>
          <p:txBody>
            <a:bodyPr lIns="50800" tIns="50800" rIns="50800" bIns="50800" rtlCol="0" anchor="ctr"/>
            <a:lstStyle/>
            <a:p>
              <a:pPr algn="ctr">
                <a:lnSpc>
                  <a:spcPts val="1960"/>
                </a:lnSpc>
              </a:pPr>
              <a:endParaRPr/>
            </a:p>
          </p:txBody>
        </p:sp>
      </p:grpSp>
      <p:sp>
        <p:nvSpPr>
          <p:cNvPr id="14" name="Freeform 14"/>
          <p:cNvSpPr/>
          <p:nvPr/>
        </p:nvSpPr>
        <p:spPr>
          <a:xfrm>
            <a:off x="883244" y="296383"/>
            <a:ext cx="1077857" cy="1077857"/>
          </a:xfrm>
          <a:custGeom>
            <a:avLst/>
            <a:gdLst/>
            <a:ahLst/>
            <a:cxnLst/>
            <a:rect l="l" t="t" r="r" b="b"/>
            <a:pathLst>
              <a:path w="1077857" h="1077857">
                <a:moveTo>
                  <a:pt x="0" y="0"/>
                </a:moveTo>
                <a:lnTo>
                  <a:pt x="1077857" y="0"/>
                </a:lnTo>
                <a:lnTo>
                  <a:pt x="1077857" y="1077857"/>
                </a:lnTo>
                <a:lnTo>
                  <a:pt x="0" y="1077857"/>
                </a:lnTo>
                <a:lnTo>
                  <a:pt x="0" y="0"/>
                </a:lnTo>
                <a:close/>
              </a:path>
            </a:pathLst>
          </a:custGeom>
          <a:blipFill>
            <a:blip r:embed="rId2"/>
            <a:stretch>
              <a:fillRect/>
            </a:stretch>
          </a:blipFill>
        </p:spPr>
        <p:txBody>
          <a:bodyPr/>
          <a:lstStyle/>
          <a:p>
            <a:endParaRPr lang="en-US"/>
          </a:p>
        </p:txBody>
      </p:sp>
      <p:grpSp>
        <p:nvGrpSpPr>
          <p:cNvPr id="15" name="Group 15"/>
          <p:cNvGrpSpPr/>
          <p:nvPr/>
        </p:nvGrpSpPr>
        <p:grpSpPr>
          <a:xfrm>
            <a:off x="1132061" y="2211558"/>
            <a:ext cx="1658079" cy="456709"/>
            <a:chOff x="0" y="0"/>
            <a:chExt cx="2210772" cy="608945"/>
          </a:xfrm>
        </p:grpSpPr>
        <p:grpSp>
          <p:nvGrpSpPr>
            <p:cNvPr id="16" name="Group 16"/>
            <p:cNvGrpSpPr/>
            <p:nvPr/>
          </p:nvGrpSpPr>
          <p:grpSpPr>
            <a:xfrm>
              <a:off x="0" y="0"/>
              <a:ext cx="608945" cy="608945"/>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9292"/>
              </a:solidFill>
            </p:spPr>
            <p:txBody>
              <a:bodyPr/>
              <a:lstStyle/>
              <a:p>
                <a:endParaRPr lang="en-US"/>
              </a:p>
            </p:txBody>
          </p:sp>
          <p:sp>
            <p:nvSpPr>
              <p:cNvPr id="18" name="TextBox 18"/>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nvGrpSpPr>
            <p:cNvPr id="19" name="Group 19"/>
            <p:cNvGrpSpPr/>
            <p:nvPr/>
          </p:nvGrpSpPr>
          <p:grpSpPr>
            <a:xfrm>
              <a:off x="800914" y="0"/>
              <a:ext cx="608945" cy="60894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C859"/>
              </a:solidFill>
            </p:spPr>
            <p:txBody>
              <a:bodyPr/>
              <a:lstStyle/>
              <a:p>
                <a:endParaRPr lang="en-US"/>
              </a:p>
            </p:txBody>
          </p:sp>
          <p:sp>
            <p:nvSpPr>
              <p:cNvPr id="21" name="TextBox 21"/>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nvGrpSpPr>
            <p:cNvPr id="22" name="Group 22"/>
            <p:cNvGrpSpPr/>
            <p:nvPr/>
          </p:nvGrpSpPr>
          <p:grpSpPr>
            <a:xfrm>
              <a:off x="1601827" y="0"/>
              <a:ext cx="608945" cy="608945"/>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C433A"/>
              </a:solidFill>
            </p:spPr>
            <p:txBody>
              <a:bodyPr/>
              <a:lstStyle/>
              <a:p>
                <a:endParaRPr lang="en-US"/>
              </a:p>
            </p:txBody>
          </p:sp>
          <p:sp>
            <p:nvSpPr>
              <p:cNvPr id="24" name="TextBox 24"/>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grpSp>
        <p:nvGrpSpPr>
          <p:cNvPr id="25" name="Group 25"/>
          <p:cNvGrpSpPr/>
          <p:nvPr/>
        </p:nvGrpSpPr>
        <p:grpSpPr>
          <a:xfrm>
            <a:off x="-355361" y="8156445"/>
            <a:ext cx="19760722" cy="1471808"/>
            <a:chOff x="0" y="0"/>
            <a:chExt cx="5456387" cy="406400"/>
          </a:xfrm>
        </p:grpSpPr>
        <p:sp>
          <p:nvSpPr>
            <p:cNvPr id="26" name="Freeform 26"/>
            <p:cNvSpPr/>
            <p:nvPr/>
          </p:nvSpPr>
          <p:spPr>
            <a:xfrm>
              <a:off x="0" y="0"/>
              <a:ext cx="5456387" cy="406400"/>
            </a:xfrm>
            <a:custGeom>
              <a:avLst/>
              <a:gdLst/>
              <a:ahLst/>
              <a:cxnLst/>
              <a:rect l="l" t="t" r="r" b="b"/>
              <a:pathLst>
                <a:path w="5456387" h="406400">
                  <a:moveTo>
                    <a:pt x="5253187" y="0"/>
                  </a:moveTo>
                  <a:cubicBezTo>
                    <a:pt x="5365412" y="0"/>
                    <a:pt x="5456387" y="90976"/>
                    <a:pt x="5456387" y="203200"/>
                  </a:cubicBezTo>
                  <a:cubicBezTo>
                    <a:pt x="5456387" y="315424"/>
                    <a:pt x="5365412" y="406400"/>
                    <a:pt x="5253187" y="406400"/>
                  </a:cubicBezTo>
                  <a:lnTo>
                    <a:pt x="203200" y="406400"/>
                  </a:lnTo>
                  <a:cubicBezTo>
                    <a:pt x="90976" y="406400"/>
                    <a:pt x="0" y="315424"/>
                    <a:pt x="0" y="203200"/>
                  </a:cubicBezTo>
                  <a:cubicBezTo>
                    <a:pt x="0" y="90976"/>
                    <a:pt x="90976" y="0"/>
                    <a:pt x="203200" y="0"/>
                  </a:cubicBezTo>
                  <a:close/>
                </a:path>
              </a:pathLst>
            </a:custGeom>
            <a:solidFill>
              <a:srgbClr val="FFE7A5"/>
            </a:solidFill>
          </p:spPr>
          <p:txBody>
            <a:bodyPr/>
            <a:lstStyle/>
            <a:p>
              <a:endParaRPr lang="en-US"/>
            </a:p>
          </p:txBody>
        </p:sp>
        <p:sp>
          <p:nvSpPr>
            <p:cNvPr id="27" name="TextBox 27"/>
            <p:cNvSpPr txBox="1"/>
            <p:nvPr/>
          </p:nvSpPr>
          <p:spPr>
            <a:xfrm>
              <a:off x="0" y="-28575"/>
              <a:ext cx="5456387" cy="434975"/>
            </a:xfrm>
            <a:prstGeom prst="rect">
              <a:avLst/>
            </a:prstGeom>
          </p:spPr>
          <p:txBody>
            <a:bodyPr lIns="50800" tIns="50800" rIns="50800" bIns="50800" rtlCol="0" anchor="ctr"/>
            <a:lstStyle/>
            <a:p>
              <a:pPr algn="ctr">
                <a:lnSpc>
                  <a:spcPts val="1960"/>
                </a:lnSpc>
              </a:pPr>
              <a:endParaRPr/>
            </a:p>
          </p:txBody>
        </p:sp>
      </p:grpSp>
      <p:sp>
        <p:nvSpPr>
          <p:cNvPr id="28" name="Freeform 28"/>
          <p:cNvSpPr/>
          <p:nvPr/>
        </p:nvSpPr>
        <p:spPr>
          <a:xfrm>
            <a:off x="433415" y="4158923"/>
            <a:ext cx="3780732" cy="2989991"/>
          </a:xfrm>
          <a:custGeom>
            <a:avLst/>
            <a:gdLst/>
            <a:ahLst/>
            <a:cxnLst/>
            <a:rect l="l" t="t" r="r" b="b"/>
            <a:pathLst>
              <a:path w="3780732" h="2989991">
                <a:moveTo>
                  <a:pt x="0" y="0"/>
                </a:moveTo>
                <a:lnTo>
                  <a:pt x="3780732" y="0"/>
                </a:lnTo>
                <a:lnTo>
                  <a:pt x="3780732" y="2989990"/>
                </a:lnTo>
                <a:lnTo>
                  <a:pt x="0" y="2989990"/>
                </a:lnTo>
                <a:lnTo>
                  <a:pt x="0" y="0"/>
                </a:lnTo>
                <a:close/>
              </a:path>
            </a:pathLst>
          </a:custGeom>
          <a:blipFill>
            <a:blip r:embed="rId3"/>
            <a:stretch>
              <a:fillRect/>
            </a:stretch>
          </a:blipFill>
          <a:ln cap="sq">
            <a:noFill/>
            <a:prstDash val="solid"/>
            <a:miter/>
          </a:ln>
        </p:spPr>
        <p:txBody>
          <a:bodyPr/>
          <a:lstStyle/>
          <a:p>
            <a:endParaRPr lang="en-US"/>
          </a:p>
        </p:txBody>
      </p:sp>
      <p:sp>
        <p:nvSpPr>
          <p:cNvPr id="29" name="Freeform 29"/>
          <p:cNvSpPr/>
          <p:nvPr/>
        </p:nvSpPr>
        <p:spPr>
          <a:xfrm>
            <a:off x="5186882" y="4027692"/>
            <a:ext cx="4338118" cy="2889768"/>
          </a:xfrm>
          <a:custGeom>
            <a:avLst/>
            <a:gdLst/>
            <a:ahLst/>
            <a:cxnLst/>
            <a:rect l="l" t="t" r="r" b="b"/>
            <a:pathLst>
              <a:path w="4338118" h="2889768">
                <a:moveTo>
                  <a:pt x="0" y="0"/>
                </a:moveTo>
                <a:lnTo>
                  <a:pt x="4338118" y="0"/>
                </a:lnTo>
                <a:lnTo>
                  <a:pt x="4338118" y="2889768"/>
                </a:lnTo>
                <a:lnTo>
                  <a:pt x="0" y="2889768"/>
                </a:lnTo>
                <a:lnTo>
                  <a:pt x="0" y="0"/>
                </a:lnTo>
                <a:close/>
              </a:path>
            </a:pathLst>
          </a:custGeom>
          <a:blipFill>
            <a:blip r:embed="rId4"/>
            <a:stretch>
              <a:fillRect/>
            </a:stretch>
          </a:blipFill>
        </p:spPr>
        <p:txBody>
          <a:bodyPr/>
          <a:lstStyle/>
          <a:p>
            <a:endParaRPr lang="en-US"/>
          </a:p>
        </p:txBody>
      </p:sp>
      <p:sp>
        <p:nvSpPr>
          <p:cNvPr id="30" name="Freeform 30"/>
          <p:cNvSpPr/>
          <p:nvPr/>
        </p:nvSpPr>
        <p:spPr>
          <a:xfrm>
            <a:off x="10042016" y="3401019"/>
            <a:ext cx="3697783" cy="3697783"/>
          </a:xfrm>
          <a:custGeom>
            <a:avLst/>
            <a:gdLst/>
            <a:ahLst/>
            <a:cxnLst/>
            <a:rect l="l" t="t" r="r" b="b"/>
            <a:pathLst>
              <a:path w="3697783" h="3697783">
                <a:moveTo>
                  <a:pt x="0" y="0"/>
                </a:moveTo>
                <a:lnTo>
                  <a:pt x="3697783" y="0"/>
                </a:lnTo>
                <a:lnTo>
                  <a:pt x="3697783" y="3697783"/>
                </a:lnTo>
                <a:lnTo>
                  <a:pt x="0" y="3697783"/>
                </a:lnTo>
                <a:lnTo>
                  <a:pt x="0" y="0"/>
                </a:lnTo>
                <a:close/>
              </a:path>
            </a:pathLst>
          </a:custGeom>
          <a:blipFill>
            <a:blip r:embed="rId5"/>
            <a:stretch>
              <a:fillRect/>
            </a:stretch>
          </a:blipFill>
        </p:spPr>
        <p:txBody>
          <a:bodyPr/>
          <a:lstStyle/>
          <a:p>
            <a:endParaRPr lang="en-US"/>
          </a:p>
        </p:txBody>
      </p:sp>
      <p:sp>
        <p:nvSpPr>
          <p:cNvPr id="31" name="Freeform 31"/>
          <p:cNvSpPr/>
          <p:nvPr/>
        </p:nvSpPr>
        <p:spPr>
          <a:xfrm>
            <a:off x="14711349" y="3362874"/>
            <a:ext cx="3516170" cy="4219404"/>
          </a:xfrm>
          <a:custGeom>
            <a:avLst/>
            <a:gdLst/>
            <a:ahLst/>
            <a:cxnLst/>
            <a:rect l="l" t="t" r="r" b="b"/>
            <a:pathLst>
              <a:path w="3516170" h="4219404">
                <a:moveTo>
                  <a:pt x="0" y="0"/>
                </a:moveTo>
                <a:lnTo>
                  <a:pt x="3516171" y="0"/>
                </a:lnTo>
                <a:lnTo>
                  <a:pt x="3516171" y="4219404"/>
                </a:lnTo>
                <a:lnTo>
                  <a:pt x="0" y="4219404"/>
                </a:lnTo>
                <a:lnTo>
                  <a:pt x="0" y="0"/>
                </a:lnTo>
                <a:close/>
              </a:path>
            </a:pathLst>
          </a:custGeom>
          <a:blipFill>
            <a:blip r:embed="rId6"/>
            <a:stretch>
              <a:fillRect/>
            </a:stretch>
          </a:blipFill>
        </p:spPr>
        <p:txBody>
          <a:bodyPr/>
          <a:lstStyle/>
          <a:p>
            <a:endParaRPr lang="en-US"/>
          </a:p>
        </p:txBody>
      </p:sp>
      <p:sp>
        <p:nvSpPr>
          <p:cNvPr id="32" name="TextBox 32"/>
          <p:cNvSpPr txBox="1"/>
          <p:nvPr/>
        </p:nvSpPr>
        <p:spPr>
          <a:xfrm>
            <a:off x="2192861" y="454038"/>
            <a:ext cx="3695896" cy="623660"/>
          </a:xfrm>
          <a:prstGeom prst="rect">
            <a:avLst/>
          </a:prstGeom>
        </p:spPr>
        <p:txBody>
          <a:bodyPr lIns="0" tIns="0" rIns="0" bIns="0" rtlCol="0" anchor="t">
            <a:spAutoFit/>
          </a:bodyPr>
          <a:lstStyle/>
          <a:p>
            <a:pPr algn="l">
              <a:lnSpc>
                <a:spcPts val="2428"/>
              </a:lnSpc>
            </a:pPr>
            <a:r>
              <a:rPr lang="en-US" sz="2428" b="1">
                <a:solidFill>
                  <a:srgbClr val="000000"/>
                </a:solidFill>
                <a:latin typeface="DM Sans Bold"/>
                <a:ea typeface="DM Sans Bold"/>
                <a:cs typeface="DM Sans Bold"/>
                <a:sym typeface="DM Sans Bold"/>
              </a:rPr>
              <a:t>Technological University of the Philippines</a:t>
            </a:r>
          </a:p>
        </p:txBody>
      </p:sp>
      <p:sp>
        <p:nvSpPr>
          <p:cNvPr id="33" name="TextBox 33"/>
          <p:cNvSpPr txBox="1"/>
          <p:nvPr/>
        </p:nvSpPr>
        <p:spPr>
          <a:xfrm>
            <a:off x="7097871" y="423196"/>
            <a:ext cx="3695896" cy="318860"/>
          </a:xfrm>
          <a:prstGeom prst="rect">
            <a:avLst/>
          </a:prstGeom>
        </p:spPr>
        <p:txBody>
          <a:bodyPr lIns="0" tIns="0" rIns="0" bIns="0" rtlCol="0" anchor="t">
            <a:spAutoFit/>
          </a:bodyPr>
          <a:lstStyle/>
          <a:p>
            <a:pPr algn="l">
              <a:lnSpc>
                <a:spcPts val="2428"/>
              </a:lnSpc>
            </a:pPr>
            <a:r>
              <a:rPr lang="en-US" sz="2428">
                <a:solidFill>
                  <a:srgbClr val="000000"/>
                </a:solidFill>
                <a:latin typeface="DM Sans"/>
                <a:ea typeface="DM Sans"/>
                <a:cs typeface="DM Sans"/>
                <a:sym typeface="DM Sans"/>
              </a:rPr>
              <a:t>Chapter 1</a:t>
            </a:r>
          </a:p>
        </p:txBody>
      </p:sp>
      <p:sp>
        <p:nvSpPr>
          <p:cNvPr id="34" name="TextBox 34"/>
          <p:cNvSpPr txBox="1"/>
          <p:nvPr/>
        </p:nvSpPr>
        <p:spPr>
          <a:xfrm>
            <a:off x="3913995" y="1991692"/>
            <a:ext cx="13759545" cy="934541"/>
          </a:xfrm>
          <a:prstGeom prst="rect">
            <a:avLst/>
          </a:prstGeom>
        </p:spPr>
        <p:txBody>
          <a:bodyPr lIns="0" tIns="0" rIns="0" bIns="0" rtlCol="0" anchor="t">
            <a:spAutoFit/>
          </a:bodyPr>
          <a:lstStyle/>
          <a:p>
            <a:pPr algn="l">
              <a:lnSpc>
                <a:spcPts val="6417"/>
              </a:lnSpc>
            </a:pPr>
            <a:r>
              <a:rPr lang="en-US" sz="6417" b="1">
                <a:solidFill>
                  <a:srgbClr val="000000"/>
                </a:solidFill>
                <a:latin typeface="Telegraf Bold"/>
                <a:ea typeface="Telegraf Bold"/>
                <a:cs typeface="Telegraf Bold"/>
                <a:sym typeface="Telegraf Bold"/>
              </a:rPr>
              <a:t>Significance of the study</a:t>
            </a:r>
          </a:p>
        </p:txBody>
      </p:sp>
      <p:sp>
        <p:nvSpPr>
          <p:cNvPr id="35" name="TextBox 35"/>
          <p:cNvSpPr txBox="1"/>
          <p:nvPr/>
        </p:nvSpPr>
        <p:spPr>
          <a:xfrm>
            <a:off x="-555492" y="8599233"/>
            <a:ext cx="5496706" cy="556738"/>
          </a:xfrm>
          <a:prstGeom prst="rect">
            <a:avLst/>
          </a:prstGeom>
        </p:spPr>
        <p:txBody>
          <a:bodyPr lIns="0" tIns="0" rIns="0" bIns="0" rtlCol="0" anchor="t">
            <a:spAutoFit/>
          </a:bodyPr>
          <a:lstStyle/>
          <a:p>
            <a:pPr algn="ctr">
              <a:lnSpc>
                <a:spcPts val="4437"/>
              </a:lnSpc>
              <a:spcBef>
                <a:spcPct val="0"/>
              </a:spcBef>
            </a:pPr>
            <a:r>
              <a:rPr lang="en-US" sz="3169">
                <a:solidFill>
                  <a:srgbClr val="000000"/>
                </a:solidFill>
                <a:latin typeface="Poppins"/>
                <a:ea typeface="Poppins"/>
                <a:cs typeface="Poppins"/>
                <a:sym typeface="Poppins"/>
              </a:rPr>
              <a:t>Consultant</a:t>
            </a:r>
          </a:p>
        </p:txBody>
      </p:sp>
      <p:sp>
        <p:nvSpPr>
          <p:cNvPr id="36" name="TextBox 36"/>
          <p:cNvSpPr txBox="1"/>
          <p:nvPr/>
        </p:nvSpPr>
        <p:spPr>
          <a:xfrm>
            <a:off x="5888757" y="8565895"/>
            <a:ext cx="2675689" cy="567182"/>
          </a:xfrm>
          <a:prstGeom prst="rect">
            <a:avLst/>
          </a:prstGeom>
        </p:spPr>
        <p:txBody>
          <a:bodyPr lIns="0" tIns="0" rIns="0" bIns="0" rtlCol="0" anchor="t">
            <a:spAutoFit/>
          </a:bodyPr>
          <a:lstStyle/>
          <a:p>
            <a:pPr algn="ctr">
              <a:lnSpc>
                <a:spcPts val="4438"/>
              </a:lnSpc>
              <a:spcBef>
                <a:spcPct val="0"/>
              </a:spcBef>
            </a:pPr>
            <a:r>
              <a:rPr lang="en-US" sz="3170">
                <a:solidFill>
                  <a:srgbClr val="000000"/>
                </a:solidFill>
                <a:latin typeface="Poppins"/>
                <a:ea typeface="Poppins"/>
                <a:cs typeface="Poppins"/>
                <a:sym typeface="Poppins"/>
              </a:rPr>
              <a:t>Employee</a:t>
            </a:r>
          </a:p>
        </p:txBody>
      </p:sp>
      <p:sp>
        <p:nvSpPr>
          <p:cNvPr id="37" name="TextBox 37"/>
          <p:cNvSpPr txBox="1"/>
          <p:nvPr/>
        </p:nvSpPr>
        <p:spPr>
          <a:xfrm>
            <a:off x="15204348" y="8290115"/>
            <a:ext cx="3232181" cy="1129157"/>
          </a:xfrm>
          <a:prstGeom prst="rect">
            <a:avLst/>
          </a:prstGeom>
        </p:spPr>
        <p:txBody>
          <a:bodyPr lIns="0" tIns="0" rIns="0" bIns="0" rtlCol="0" anchor="t">
            <a:spAutoFit/>
          </a:bodyPr>
          <a:lstStyle/>
          <a:p>
            <a:pPr algn="ctr">
              <a:lnSpc>
                <a:spcPts val="4438"/>
              </a:lnSpc>
              <a:spcBef>
                <a:spcPct val="0"/>
              </a:spcBef>
            </a:pPr>
            <a:r>
              <a:rPr lang="en-US" sz="3170">
                <a:solidFill>
                  <a:srgbClr val="000000"/>
                </a:solidFill>
                <a:latin typeface="Poppins"/>
                <a:ea typeface="Poppins"/>
                <a:cs typeface="Poppins"/>
                <a:sym typeface="Poppins"/>
              </a:rPr>
              <a:t>Future Researchers</a:t>
            </a:r>
          </a:p>
        </p:txBody>
      </p:sp>
      <p:sp>
        <p:nvSpPr>
          <p:cNvPr id="38" name="TextBox 38"/>
          <p:cNvSpPr txBox="1"/>
          <p:nvPr/>
        </p:nvSpPr>
        <p:spPr>
          <a:xfrm>
            <a:off x="10334106" y="8565895"/>
            <a:ext cx="3405693" cy="567182"/>
          </a:xfrm>
          <a:prstGeom prst="rect">
            <a:avLst/>
          </a:prstGeom>
        </p:spPr>
        <p:txBody>
          <a:bodyPr lIns="0" tIns="0" rIns="0" bIns="0" rtlCol="0" anchor="t">
            <a:spAutoFit/>
          </a:bodyPr>
          <a:lstStyle/>
          <a:p>
            <a:pPr algn="ctr">
              <a:lnSpc>
                <a:spcPts val="4438"/>
              </a:lnSpc>
              <a:spcBef>
                <a:spcPct val="0"/>
              </a:spcBef>
            </a:pPr>
            <a:r>
              <a:rPr lang="en-US" sz="3170">
                <a:solidFill>
                  <a:srgbClr val="000000"/>
                </a:solidFill>
                <a:latin typeface="Poppins"/>
                <a:ea typeface="Poppins"/>
                <a:cs typeface="Poppins"/>
                <a:sym typeface="Poppins"/>
              </a:rPr>
              <a:t>Client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888757" y="494716"/>
            <a:ext cx="3057062" cy="1953592"/>
            <a:chOff x="0" y="0"/>
            <a:chExt cx="728541" cy="465568"/>
          </a:xfrm>
        </p:grpSpPr>
        <p:sp>
          <p:nvSpPr>
            <p:cNvPr id="3" name="Freeform 3"/>
            <p:cNvSpPr/>
            <p:nvPr/>
          </p:nvSpPr>
          <p:spPr>
            <a:xfrm>
              <a:off x="0" y="0"/>
              <a:ext cx="728541" cy="465568"/>
            </a:xfrm>
            <a:custGeom>
              <a:avLst/>
              <a:gdLst/>
              <a:ahLst/>
              <a:cxnLst/>
              <a:rect l="l" t="t" r="r" b="b"/>
              <a:pathLst>
                <a:path w="728541" h="465568">
                  <a:moveTo>
                    <a:pt x="113961" y="0"/>
                  </a:moveTo>
                  <a:lnTo>
                    <a:pt x="614580" y="0"/>
                  </a:lnTo>
                  <a:cubicBezTo>
                    <a:pt x="677519" y="0"/>
                    <a:pt x="728541" y="51022"/>
                    <a:pt x="728541" y="113961"/>
                  </a:cubicBezTo>
                  <a:lnTo>
                    <a:pt x="728541" y="351607"/>
                  </a:lnTo>
                  <a:cubicBezTo>
                    <a:pt x="728541" y="414546"/>
                    <a:pt x="677519" y="465568"/>
                    <a:pt x="614580" y="465568"/>
                  </a:cubicBezTo>
                  <a:lnTo>
                    <a:pt x="113961" y="465568"/>
                  </a:lnTo>
                  <a:cubicBezTo>
                    <a:pt x="51022" y="465568"/>
                    <a:pt x="0" y="414546"/>
                    <a:pt x="0" y="351607"/>
                  </a:cubicBezTo>
                  <a:lnTo>
                    <a:pt x="0" y="113961"/>
                  </a:lnTo>
                  <a:cubicBezTo>
                    <a:pt x="0" y="51022"/>
                    <a:pt x="51022" y="0"/>
                    <a:pt x="113961" y="0"/>
                  </a:cubicBezTo>
                  <a:close/>
                </a:path>
              </a:pathLst>
            </a:custGeom>
            <a:solidFill>
              <a:srgbClr val="FFE7A5"/>
            </a:solidFill>
          </p:spPr>
          <p:txBody>
            <a:bodyPr/>
            <a:lstStyle/>
            <a:p>
              <a:endParaRPr lang="en-US"/>
            </a:p>
          </p:txBody>
        </p:sp>
        <p:sp>
          <p:nvSpPr>
            <p:cNvPr id="4" name="TextBox 4"/>
            <p:cNvSpPr txBox="1"/>
            <p:nvPr/>
          </p:nvSpPr>
          <p:spPr>
            <a:xfrm>
              <a:off x="0" y="-28575"/>
              <a:ext cx="728541" cy="494143"/>
            </a:xfrm>
            <a:prstGeom prst="rect">
              <a:avLst/>
            </a:prstGeom>
          </p:spPr>
          <p:txBody>
            <a:bodyPr lIns="33278" tIns="33278" rIns="33278" bIns="33278" rtlCol="0" anchor="ctr"/>
            <a:lstStyle/>
            <a:p>
              <a:pPr algn="ctr">
                <a:lnSpc>
                  <a:spcPts val="1742"/>
                </a:lnSpc>
                <a:spcBef>
                  <a:spcPct val="0"/>
                </a:spcBef>
              </a:pPr>
              <a:endParaRPr/>
            </a:p>
          </p:txBody>
        </p:sp>
      </p:grpSp>
      <p:grpSp>
        <p:nvGrpSpPr>
          <p:cNvPr id="5" name="Group 5"/>
          <p:cNvGrpSpPr/>
          <p:nvPr/>
        </p:nvGrpSpPr>
        <p:grpSpPr>
          <a:xfrm>
            <a:off x="315613" y="494716"/>
            <a:ext cx="6308147" cy="1953592"/>
            <a:chOff x="0" y="0"/>
            <a:chExt cx="1503320" cy="465568"/>
          </a:xfrm>
        </p:grpSpPr>
        <p:sp>
          <p:nvSpPr>
            <p:cNvPr id="6" name="Freeform 6"/>
            <p:cNvSpPr/>
            <p:nvPr/>
          </p:nvSpPr>
          <p:spPr>
            <a:xfrm>
              <a:off x="0" y="0"/>
              <a:ext cx="1503320" cy="465568"/>
            </a:xfrm>
            <a:custGeom>
              <a:avLst/>
              <a:gdLst/>
              <a:ahLst/>
              <a:cxnLst/>
              <a:rect l="l" t="t" r="r" b="b"/>
              <a:pathLst>
                <a:path w="1503320" h="465568">
                  <a:moveTo>
                    <a:pt x="55228" y="0"/>
                  </a:moveTo>
                  <a:lnTo>
                    <a:pt x="1448092" y="0"/>
                  </a:lnTo>
                  <a:cubicBezTo>
                    <a:pt x="1462739" y="0"/>
                    <a:pt x="1476787" y="5819"/>
                    <a:pt x="1487144" y="16176"/>
                  </a:cubicBezTo>
                  <a:cubicBezTo>
                    <a:pt x="1497501" y="26533"/>
                    <a:pt x="1503320" y="40581"/>
                    <a:pt x="1503320" y="55228"/>
                  </a:cubicBezTo>
                  <a:lnTo>
                    <a:pt x="1503320" y="410340"/>
                  </a:lnTo>
                  <a:cubicBezTo>
                    <a:pt x="1503320" y="440842"/>
                    <a:pt x="1478593" y="465568"/>
                    <a:pt x="1448092" y="465568"/>
                  </a:cubicBezTo>
                  <a:lnTo>
                    <a:pt x="55228" y="465568"/>
                  </a:lnTo>
                  <a:cubicBezTo>
                    <a:pt x="24726" y="465568"/>
                    <a:pt x="0" y="440842"/>
                    <a:pt x="0" y="410340"/>
                  </a:cubicBezTo>
                  <a:lnTo>
                    <a:pt x="0" y="55228"/>
                  </a:lnTo>
                  <a:cubicBezTo>
                    <a:pt x="0" y="24726"/>
                    <a:pt x="24726" y="0"/>
                    <a:pt x="55228" y="0"/>
                  </a:cubicBezTo>
                  <a:close/>
                </a:path>
              </a:pathLst>
            </a:custGeom>
            <a:solidFill>
              <a:srgbClr val="FFFFFF"/>
            </a:solidFill>
          </p:spPr>
          <p:txBody>
            <a:bodyPr/>
            <a:lstStyle/>
            <a:p>
              <a:endParaRPr lang="en-US"/>
            </a:p>
          </p:txBody>
        </p:sp>
        <p:sp>
          <p:nvSpPr>
            <p:cNvPr id="7" name="TextBox 7"/>
            <p:cNvSpPr txBox="1"/>
            <p:nvPr/>
          </p:nvSpPr>
          <p:spPr>
            <a:xfrm>
              <a:off x="0" y="-28575"/>
              <a:ext cx="1503320" cy="494143"/>
            </a:xfrm>
            <a:prstGeom prst="rect">
              <a:avLst/>
            </a:prstGeom>
          </p:spPr>
          <p:txBody>
            <a:bodyPr lIns="33278" tIns="33278" rIns="33278" bIns="33278" rtlCol="0" anchor="ctr"/>
            <a:lstStyle/>
            <a:p>
              <a:pPr algn="ctr">
                <a:lnSpc>
                  <a:spcPts val="1742"/>
                </a:lnSpc>
                <a:spcBef>
                  <a:spcPct val="0"/>
                </a:spcBef>
              </a:pPr>
              <a:endParaRPr/>
            </a:p>
          </p:txBody>
        </p:sp>
      </p:grpSp>
      <p:grpSp>
        <p:nvGrpSpPr>
          <p:cNvPr id="8" name="Group 8"/>
          <p:cNvGrpSpPr/>
          <p:nvPr/>
        </p:nvGrpSpPr>
        <p:grpSpPr>
          <a:xfrm>
            <a:off x="-698541" y="1868956"/>
            <a:ext cx="20211118" cy="10129021"/>
            <a:chOff x="0" y="0"/>
            <a:chExt cx="4816593" cy="2413888"/>
          </a:xfrm>
        </p:grpSpPr>
        <p:sp>
          <p:nvSpPr>
            <p:cNvPr id="9" name="Freeform 9"/>
            <p:cNvSpPr/>
            <p:nvPr/>
          </p:nvSpPr>
          <p:spPr>
            <a:xfrm>
              <a:off x="0" y="0"/>
              <a:ext cx="4816592" cy="2413888"/>
            </a:xfrm>
            <a:custGeom>
              <a:avLst/>
              <a:gdLst/>
              <a:ahLst/>
              <a:cxnLst/>
              <a:rect l="l" t="t" r="r" b="b"/>
              <a:pathLst>
                <a:path w="4816592" h="2413888">
                  <a:moveTo>
                    <a:pt x="0" y="0"/>
                  </a:moveTo>
                  <a:lnTo>
                    <a:pt x="4816592" y="0"/>
                  </a:lnTo>
                  <a:lnTo>
                    <a:pt x="4816592" y="2413888"/>
                  </a:lnTo>
                  <a:lnTo>
                    <a:pt x="0" y="2413888"/>
                  </a:lnTo>
                  <a:close/>
                </a:path>
              </a:pathLst>
            </a:custGeom>
            <a:solidFill>
              <a:srgbClr val="FFFFFF"/>
            </a:solidFill>
          </p:spPr>
          <p:txBody>
            <a:bodyPr/>
            <a:lstStyle/>
            <a:p>
              <a:endParaRPr lang="en-US"/>
            </a:p>
          </p:txBody>
        </p:sp>
        <p:sp>
          <p:nvSpPr>
            <p:cNvPr id="10" name="TextBox 10"/>
            <p:cNvSpPr txBox="1"/>
            <p:nvPr/>
          </p:nvSpPr>
          <p:spPr>
            <a:xfrm>
              <a:off x="0" y="-28575"/>
              <a:ext cx="4816593" cy="2442463"/>
            </a:xfrm>
            <a:prstGeom prst="rect">
              <a:avLst/>
            </a:prstGeom>
          </p:spPr>
          <p:txBody>
            <a:bodyPr lIns="33278" tIns="33278" rIns="33278" bIns="33278" rtlCol="0" anchor="ctr"/>
            <a:lstStyle/>
            <a:p>
              <a:pPr algn="ctr">
                <a:lnSpc>
                  <a:spcPts val="1742"/>
                </a:lnSpc>
                <a:spcBef>
                  <a:spcPct val="0"/>
                </a:spcBef>
              </a:pPr>
              <a:endParaRPr/>
            </a:p>
          </p:txBody>
        </p:sp>
      </p:grpSp>
      <p:sp>
        <p:nvSpPr>
          <p:cNvPr id="11" name="Freeform 11"/>
          <p:cNvSpPr/>
          <p:nvPr/>
        </p:nvSpPr>
        <p:spPr>
          <a:xfrm>
            <a:off x="883244" y="791099"/>
            <a:ext cx="1077857" cy="1077857"/>
          </a:xfrm>
          <a:custGeom>
            <a:avLst/>
            <a:gdLst/>
            <a:ahLst/>
            <a:cxnLst/>
            <a:rect l="l" t="t" r="r" b="b"/>
            <a:pathLst>
              <a:path w="1077857" h="1077857">
                <a:moveTo>
                  <a:pt x="0" y="0"/>
                </a:moveTo>
                <a:lnTo>
                  <a:pt x="1077857" y="0"/>
                </a:lnTo>
                <a:lnTo>
                  <a:pt x="1077857" y="1077857"/>
                </a:lnTo>
                <a:lnTo>
                  <a:pt x="0" y="1077857"/>
                </a:lnTo>
                <a:lnTo>
                  <a:pt x="0" y="0"/>
                </a:lnTo>
                <a:close/>
              </a:path>
            </a:pathLst>
          </a:custGeom>
          <a:blipFill>
            <a:blip r:embed="rId2"/>
            <a:stretch>
              <a:fillRect/>
            </a:stretch>
          </a:blipFill>
        </p:spPr>
        <p:txBody>
          <a:bodyPr/>
          <a:lstStyle/>
          <a:p>
            <a:endParaRPr lang="en-US"/>
          </a:p>
        </p:txBody>
      </p:sp>
      <p:sp>
        <p:nvSpPr>
          <p:cNvPr id="12" name="Freeform 12"/>
          <p:cNvSpPr/>
          <p:nvPr/>
        </p:nvSpPr>
        <p:spPr>
          <a:xfrm rot="163326" flipH="1">
            <a:off x="10006044" y="-823791"/>
            <a:ext cx="10945695" cy="13302685"/>
          </a:xfrm>
          <a:custGeom>
            <a:avLst/>
            <a:gdLst/>
            <a:ahLst/>
            <a:cxnLst/>
            <a:rect l="l" t="t" r="r" b="b"/>
            <a:pathLst>
              <a:path w="10945695" h="13302685">
                <a:moveTo>
                  <a:pt x="10945695" y="0"/>
                </a:moveTo>
                <a:lnTo>
                  <a:pt x="0" y="0"/>
                </a:lnTo>
                <a:lnTo>
                  <a:pt x="0" y="13302685"/>
                </a:lnTo>
                <a:lnTo>
                  <a:pt x="10945695" y="13302685"/>
                </a:lnTo>
                <a:lnTo>
                  <a:pt x="10945695" y="0"/>
                </a:lnTo>
                <a:close/>
              </a:path>
            </a:pathLst>
          </a:custGeom>
          <a:blipFill>
            <a:blip r:embed="rId3">
              <a:alphaModFix amt="44999"/>
            </a:blip>
            <a:stretch>
              <a:fillRect t="-31772" r="-140222"/>
            </a:stretch>
          </a:blipFill>
        </p:spPr>
        <p:txBody>
          <a:bodyPr/>
          <a:lstStyle/>
          <a:p>
            <a:endParaRPr lang="en-US"/>
          </a:p>
        </p:txBody>
      </p:sp>
      <p:sp>
        <p:nvSpPr>
          <p:cNvPr id="13" name="TextBox 13"/>
          <p:cNvSpPr txBox="1"/>
          <p:nvPr/>
        </p:nvSpPr>
        <p:spPr>
          <a:xfrm>
            <a:off x="4040809" y="4464317"/>
            <a:ext cx="7987625" cy="1750872"/>
          </a:xfrm>
          <a:prstGeom prst="rect">
            <a:avLst/>
          </a:prstGeom>
        </p:spPr>
        <p:txBody>
          <a:bodyPr lIns="0" tIns="0" rIns="0" bIns="0" rtlCol="0" anchor="t">
            <a:spAutoFit/>
          </a:bodyPr>
          <a:lstStyle/>
          <a:p>
            <a:pPr algn="l">
              <a:lnSpc>
                <a:spcPts val="14270"/>
              </a:lnSpc>
            </a:pPr>
            <a:r>
              <a:rPr lang="en-US" sz="10193" spc="101">
                <a:solidFill>
                  <a:srgbClr val="000000"/>
                </a:solidFill>
                <a:latin typeface="League Spartan"/>
                <a:ea typeface="League Spartan"/>
                <a:cs typeface="League Spartan"/>
                <a:sym typeface="League Spartan"/>
              </a:rPr>
              <a:t>Chapter 2:</a:t>
            </a:r>
          </a:p>
        </p:txBody>
      </p:sp>
      <p:sp>
        <p:nvSpPr>
          <p:cNvPr id="14" name="TextBox 14"/>
          <p:cNvSpPr txBox="1"/>
          <p:nvPr/>
        </p:nvSpPr>
        <p:spPr>
          <a:xfrm>
            <a:off x="2192861" y="948754"/>
            <a:ext cx="3695896" cy="623660"/>
          </a:xfrm>
          <a:prstGeom prst="rect">
            <a:avLst/>
          </a:prstGeom>
        </p:spPr>
        <p:txBody>
          <a:bodyPr lIns="0" tIns="0" rIns="0" bIns="0" rtlCol="0" anchor="t">
            <a:spAutoFit/>
          </a:bodyPr>
          <a:lstStyle/>
          <a:p>
            <a:pPr algn="l">
              <a:lnSpc>
                <a:spcPts val="2428"/>
              </a:lnSpc>
            </a:pPr>
            <a:r>
              <a:rPr lang="en-US" sz="2428" b="1">
                <a:solidFill>
                  <a:srgbClr val="000000"/>
                </a:solidFill>
                <a:latin typeface="DM Sans Bold"/>
                <a:ea typeface="DM Sans Bold"/>
                <a:cs typeface="DM Sans Bold"/>
                <a:sym typeface="DM Sans Bold"/>
              </a:rPr>
              <a:t>Technological University of the Philippines</a:t>
            </a:r>
          </a:p>
        </p:txBody>
      </p:sp>
      <p:sp>
        <p:nvSpPr>
          <p:cNvPr id="15" name="TextBox 15"/>
          <p:cNvSpPr txBox="1"/>
          <p:nvPr/>
        </p:nvSpPr>
        <p:spPr>
          <a:xfrm>
            <a:off x="7097871" y="917912"/>
            <a:ext cx="3695896" cy="318860"/>
          </a:xfrm>
          <a:prstGeom prst="rect">
            <a:avLst/>
          </a:prstGeom>
        </p:spPr>
        <p:txBody>
          <a:bodyPr lIns="0" tIns="0" rIns="0" bIns="0" rtlCol="0" anchor="t">
            <a:spAutoFit/>
          </a:bodyPr>
          <a:lstStyle/>
          <a:p>
            <a:pPr algn="l">
              <a:lnSpc>
                <a:spcPts val="2428"/>
              </a:lnSpc>
            </a:pPr>
            <a:r>
              <a:rPr lang="en-US" sz="2428">
                <a:solidFill>
                  <a:srgbClr val="000000"/>
                </a:solidFill>
                <a:latin typeface="DM Sans"/>
                <a:ea typeface="DM Sans"/>
                <a:cs typeface="DM Sans"/>
                <a:sym typeface="DM Sans"/>
              </a:rPr>
              <a:t>Defense</a:t>
            </a:r>
          </a:p>
        </p:txBody>
      </p:sp>
      <p:grpSp>
        <p:nvGrpSpPr>
          <p:cNvPr id="16" name="Group 16"/>
          <p:cNvGrpSpPr/>
          <p:nvPr/>
        </p:nvGrpSpPr>
        <p:grpSpPr>
          <a:xfrm>
            <a:off x="5629368" y="6243585"/>
            <a:ext cx="11220586" cy="1379764"/>
            <a:chOff x="0" y="0"/>
            <a:chExt cx="14960781" cy="1839686"/>
          </a:xfrm>
        </p:grpSpPr>
        <p:grpSp>
          <p:nvGrpSpPr>
            <p:cNvPr id="17" name="Group 17"/>
            <p:cNvGrpSpPr/>
            <p:nvPr/>
          </p:nvGrpSpPr>
          <p:grpSpPr>
            <a:xfrm>
              <a:off x="0" y="0"/>
              <a:ext cx="14765621" cy="1839686"/>
              <a:chOff x="0" y="0"/>
              <a:chExt cx="2916666" cy="363395"/>
            </a:xfrm>
          </p:grpSpPr>
          <p:sp>
            <p:nvSpPr>
              <p:cNvPr id="18" name="Freeform 18"/>
              <p:cNvSpPr/>
              <p:nvPr/>
            </p:nvSpPr>
            <p:spPr>
              <a:xfrm>
                <a:off x="0" y="0"/>
                <a:ext cx="2916666" cy="363395"/>
              </a:xfrm>
              <a:custGeom>
                <a:avLst/>
                <a:gdLst/>
                <a:ahLst/>
                <a:cxnLst/>
                <a:rect l="l" t="t" r="r" b="b"/>
                <a:pathLst>
                  <a:path w="2916666" h="363395">
                    <a:moveTo>
                      <a:pt x="2713466" y="0"/>
                    </a:moveTo>
                    <a:cubicBezTo>
                      <a:pt x="2825690" y="0"/>
                      <a:pt x="2916666" y="81349"/>
                      <a:pt x="2916666" y="181697"/>
                    </a:cubicBezTo>
                    <a:cubicBezTo>
                      <a:pt x="2916666" y="282046"/>
                      <a:pt x="2825690" y="363395"/>
                      <a:pt x="2713466" y="363395"/>
                    </a:cubicBezTo>
                    <a:lnTo>
                      <a:pt x="203200" y="363395"/>
                    </a:lnTo>
                    <a:cubicBezTo>
                      <a:pt x="90976" y="363395"/>
                      <a:pt x="0" y="282046"/>
                      <a:pt x="0" y="181697"/>
                    </a:cubicBezTo>
                    <a:cubicBezTo>
                      <a:pt x="0" y="81349"/>
                      <a:pt x="90976" y="0"/>
                      <a:pt x="203200" y="0"/>
                    </a:cubicBezTo>
                    <a:close/>
                  </a:path>
                </a:pathLst>
              </a:custGeom>
              <a:solidFill>
                <a:srgbClr val="FDCD63"/>
              </a:solidFill>
            </p:spPr>
            <p:txBody>
              <a:bodyPr/>
              <a:lstStyle/>
              <a:p>
                <a:endParaRPr lang="en-US"/>
              </a:p>
            </p:txBody>
          </p:sp>
          <p:sp>
            <p:nvSpPr>
              <p:cNvPr id="19" name="TextBox 19"/>
              <p:cNvSpPr txBox="1"/>
              <p:nvPr/>
            </p:nvSpPr>
            <p:spPr>
              <a:xfrm>
                <a:off x="0" y="-38100"/>
                <a:ext cx="2916666" cy="401495"/>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488965" y="300317"/>
              <a:ext cx="14471816" cy="1381928"/>
            </a:xfrm>
            <a:prstGeom prst="rect">
              <a:avLst/>
            </a:prstGeom>
          </p:spPr>
          <p:txBody>
            <a:bodyPr lIns="0" tIns="0" rIns="0" bIns="0" rtlCol="0" anchor="t">
              <a:spAutoFit/>
            </a:bodyPr>
            <a:lstStyle/>
            <a:p>
              <a:pPr algn="l">
                <a:lnSpc>
                  <a:spcPts val="7523"/>
                </a:lnSpc>
              </a:pPr>
              <a:r>
                <a:rPr lang="en-US" sz="7523">
                  <a:solidFill>
                    <a:srgbClr val="000000"/>
                  </a:solidFill>
                  <a:latin typeface="DM Sans"/>
                  <a:ea typeface="DM Sans"/>
                  <a:cs typeface="DM Sans"/>
                  <a:sym typeface="DM Sans"/>
                </a:rPr>
                <a:t>Conceptual Framework</a:t>
              </a:r>
            </a:p>
          </p:txBody>
        </p:sp>
      </p:grpSp>
      <p:sp>
        <p:nvSpPr>
          <p:cNvPr id="21" name="Freeform 21"/>
          <p:cNvSpPr/>
          <p:nvPr/>
        </p:nvSpPr>
        <p:spPr>
          <a:xfrm rot="5400000">
            <a:off x="-2180404" y="7530931"/>
            <a:ext cx="9929269" cy="1150140"/>
          </a:xfrm>
          <a:custGeom>
            <a:avLst/>
            <a:gdLst/>
            <a:ahLst/>
            <a:cxnLst/>
            <a:rect l="l" t="t" r="r" b="b"/>
            <a:pathLst>
              <a:path w="9929269" h="1150140">
                <a:moveTo>
                  <a:pt x="0" y="0"/>
                </a:moveTo>
                <a:lnTo>
                  <a:pt x="9929270" y="0"/>
                </a:lnTo>
                <a:lnTo>
                  <a:pt x="9929270" y="1150141"/>
                </a:lnTo>
                <a:lnTo>
                  <a:pt x="0" y="1150141"/>
                </a:lnTo>
                <a:lnTo>
                  <a:pt x="0" y="0"/>
                </a:lnTo>
                <a:close/>
              </a:path>
            </a:pathLst>
          </a:custGeom>
          <a:blipFill>
            <a:blip r:embed="rId4">
              <a:alphaModFix amt="50000"/>
            </a:blip>
            <a:stretch>
              <a:fillRect/>
            </a:stretch>
          </a:blipFill>
        </p:spPr>
        <p:txBody>
          <a:bodyPr/>
          <a:lstStyle/>
          <a:p>
            <a:endParaRPr lang="en-US"/>
          </a:p>
        </p:txBody>
      </p:sp>
      <p:sp>
        <p:nvSpPr>
          <p:cNvPr id="22" name="Freeform 22"/>
          <p:cNvSpPr/>
          <p:nvPr/>
        </p:nvSpPr>
        <p:spPr>
          <a:xfrm rot="5287227">
            <a:off x="-4220748" y="8692787"/>
            <a:ext cx="11405704" cy="891363"/>
          </a:xfrm>
          <a:custGeom>
            <a:avLst/>
            <a:gdLst/>
            <a:ahLst/>
            <a:cxnLst/>
            <a:rect l="l" t="t" r="r" b="b"/>
            <a:pathLst>
              <a:path w="11405704" h="891363">
                <a:moveTo>
                  <a:pt x="0" y="0"/>
                </a:moveTo>
                <a:lnTo>
                  <a:pt x="11405704" y="0"/>
                </a:lnTo>
                <a:lnTo>
                  <a:pt x="11405704" y="891363"/>
                </a:lnTo>
                <a:lnTo>
                  <a:pt x="0" y="891363"/>
                </a:lnTo>
                <a:lnTo>
                  <a:pt x="0" y="0"/>
                </a:lnTo>
                <a:close/>
              </a:path>
            </a:pathLst>
          </a:custGeom>
          <a:blipFill>
            <a:blip r:embed="rId5">
              <a:alphaModFix amt="50000"/>
            </a:blip>
            <a:stretch>
              <a:fillRect l="-13543" r="-13543"/>
            </a:stretch>
          </a:blipFill>
        </p:spPr>
        <p:txBody>
          <a:bodyPr/>
          <a:lstStyle/>
          <a:p>
            <a:endParaRPr lang="en-US"/>
          </a:p>
        </p:txBody>
      </p:sp>
      <p:sp>
        <p:nvSpPr>
          <p:cNvPr id="23" name="Freeform 23"/>
          <p:cNvSpPr/>
          <p:nvPr/>
        </p:nvSpPr>
        <p:spPr>
          <a:xfrm rot="4974842">
            <a:off x="-5401863" y="10287245"/>
            <a:ext cx="11983336" cy="736906"/>
          </a:xfrm>
          <a:custGeom>
            <a:avLst/>
            <a:gdLst/>
            <a:ahLst/>
            <a:cxnLst/>
            <a:rect l="l" t="t" r="r" b="b"/>
            <a:pathLst>
              <a:path w="11983336" h="736906">
                <a:moveTo>
                  <a:pt x="0" y="0"/>
                </a:moveTo>
                <a:lnTo>
                  <a:pt x="11983336" y="0"/>
                </a:lnTo>
                <a:lnTo>
                  <a:pt x="11983336" y="736907"/>
                </a:lnTo>
                <a:lnTo>
                  <a:pt x="0" y="736907"/>
                </a:lnTo>
                <a:lnTo>
                  <a:pt x="0" y="0"/>
                </a:lnTo>
                <a:close/>
              </a:path>
            </a:pathLst>
          </a:custGeom>
          <a:blipFill>
            <a:blip r:embed="rId5">
              <a:alphaModFix amt="50000"/>
            </a:blip>
            <a:stretch>
              <a:fillRect/>
            </a:stretch>
          </a:blipFill>
        </p:spPr>
        <p:txBody>
          <a:bodyPr/>
          <a:lstStyle/>
          <a:p>
            <a:endParaRPr lang="en-US"/>
          </a:p>
        </p:txBody>
      </p:sp>
      <p:grpSp>
        <p:nvGrpSpPr>
          <p:cNvPr id="24" name="Group 24"/>
          <p:cNvGrpSpPr/>
          <p:nvPr/>
        </p:nvGrpSpPr>
        <p:grpSpPr>
          <a:xfrm>
            <a:off x="10078035" y="679697"/>
            <a:ext cx="7386969" cy="612779"/>
            <a:chOff x="0" y="0"/>
            <a:chExt cx="9849292" cy="817038"/>
          </a:xfrm>
        </p:grpSpPr>
        <p:grpSp>
          <p:nvGrpSpPr>
            <p:cNvPr id="25" name="Group 25"/>
            <p:cNvGrpSpPr/>
            <p:nvPr/>
          </p:nvGrpSpPr>
          <p:grpSpPr>
            <a:xfrm>
              <a:off x="6228469" y="0"/>
              <a:ext cx="857221" cy="817038"/>
              <a:chOff x="0" y="0"/>
              <a:chExt cx="812800" cy="774700"/>
            </a:xfrm>
          </p:grpSpPr>
          <p:sp>
            <p:nvSpPr>
              <p:cNvPr id="26" name="Freeform 26"/>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DCD63"/>
              </a:solidFill>
            </p:spPr>
            <p:txBody>
              <a:bodyPr/>
              <a:lstStyle/>
              <a:p>
                <a:endParaRPr lang="en-US"/>
              </a:p>
            </p:txBody>
          </p:sp>
          <p:sp>
            <p:nvSpPr>
              <p:cNvPr id="27" name="TextBox 27"/>
              <p:cNvSpPr txBox="1"/>
              <p:nvPr/>
            </p:nvSpPr>
            <p:spPr>
              <a:xfrm>
                <a:off x="228600" y="228600"/>
                <a:ext cx="355600" cy="381000"/>
              </a:xfrm>
              <a:prstGeom prst="rect">
                <a:avLst/>
              </a:prstGeom>
            </p:spPr>
            <p:txBody>
              <a:bodyPr lIns="50800" tIns="50800" rIns="50800" bIns="50800" rtlCol="0" anchor="ctr"/>
              <a:lstStyle/>
              <a:p>
                <a:pPr algn="ctr">
                  <a:lnSpc>
                    <a:spcPts val="2659"/>
                  </a:lnSpc>
                </a:pPr>
                <a:endParaRPr/>
              </a:p>
            </p:txBody>
          </p:sp>
        </p:grpSp>
        <p:sp>
          <p:nvSpPr>
            <p:cNvPr id="28" name="Freeform 28"/>
            <p:cNvSpPr/>
            <p:nvPr/>
          </p:nvSpPr>
          <p:spPr>
            <a:xfrm flipV="1">
              <a:off x="7897753" y="97369"/>
              <a:ext cx="631300" cy="622300"/>
            </a:xfrm>
            <a:custGeom>
              <a:avLst/>
              <a:gdLst/>
              <a:ahLst/>
              <a:cxnLst/>
              <a:rect l="l" t="t" r="r" b="b"/>
              <a:pathLst>
                <a:path w="631300" h="622300">
                  <a:moveTo>
                    <a:pt x="0" y="622300"/>
                  </a:moveTo>
                  <a:lnTo>
                    <a:pt x="631300" y="622300"/>
                  </a:lnTo>
                  <a:lnTo>
                    <a:pt x="631300" y="0"/>
                  </a:lnTo>
                  <a:lnTo>
                    <a:pt x="0" y="0"/>
                  </a:lnTo>
                  <a:lnTo>
                    <a:pt x="0" y="62230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9" name="Freeform 29"/>
            <p:cNvSpPr/>
            <p:nvPr/>
          </p:nvSpPr>
          <p:spPr>
            <a:xfrm>
              <a:off x="9722116" y="129011"/>
              <a:ext cx="127176" cy="559016"/>
            </a:xfrm>
            <a:custGeom>
              <a:avLst/>
              <a:gdLst/>
              <a:ahLst/>
              <a:cxnLst/>
              <a:rect l="l" t="t" r="r" b="b"/>
              <a:pathLst>
                <a:path w="127176" h="559016">
                  <a:moveTo>
                    <a:pt x="0" y="0"/>
                  </a:moveTo>
                  <a:lnTo>
                    <a:pt x="127176" y="0"/>
                  </a:lnTo>
                  <a:lnTo>
                    <a:pt x="127176" y="559016"/>
                  </a:lnTo>
                  <a:lnTo>
                    <a:pt x="0" y="55901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0" name="TextBox 30"/>
            <p:cNvSpPr txBox="1"/>
            <p:nvPr/>
          </p:nvSpPr>
          <p:spPr>
            <a:xfrm>
              <a:off x="0" y="196161"/>
              <a:ext cx="5415669" cy="561976"/>
            </a:xfrm>
            <a:prstGeom prst="rect">
              <a:avLst/>
            </a:prstGeom>
          </p:spPr>
          <p:txBody>
            <a:bodyPr lIns="0" tIns="0" rIns="0" bIns="0" rtlCol="0" anchor="t">
              <a:spAutoFit/>
            </a:bodyPr>
            <a:lstStyle/>
            <a:p>
              <a:pPr algn="r">
                <a:lnSpc>
                  <a:spcPts val="3000"/>
                </a:lnSpc>
              </a:pPr>
              <a:r>
                <a:rPr lang="en-US" sz="3000">
                  <a:solidFill>
                    <a:srgbClr val="FFFFFF"/>
                  </a:solidFill>
                  <a:latin typeface="DM Sans"/>
                  <a:ea typeface="DM Sans"/>
                  <a:cs typeface="DM Sans"/>
                  <a:sym typeface="DM Sans"/>
                </a:rPr>
                <a:t>September 24, 2024</a:t>
              </a:r>
            </a:p>
          </p:txBody>
        </p:sp>
      </p:grpSp>
      <p:sp>
        <p:nvSpPr>
          <p:cNvPr id="31" name="TextBox 31"/>
          <p:cNvSpPr txBox="1"/>
          <p:nvPr/>
        </p:nvSpPr>
        <p:spPr>
          <a:xfrm>
            <a:off x="16735640" y="9512089"/>
            <a:ext cx="3695896" cy="318860"/>
          </a:xfrm>
          <a:prstGeom prst="rect">
            <a:avLst/>
          </a:prstGeom>
        </p:spPr>
        <p:txBody>
          <a:bodyPr lIns="0" tIns="0" rIns="0" bIns="0" rtlCol="0" anchor="t">
            <a:spAutoFit/>
          </a:bodyPr>
          <a:lstStyle/>
          <a:p>
            <a:pPr algn="l">
              <a:lnSpc>
                <a:spcPts val="2428"/>
              </a:lnSpc>
            </a:pPr>
            <a:r>
              <a:rPr lang="en-US" sz="2428" b="1" i="1">
                <a:solidFill>
                  <a:srgbClr val="000000"/>
                </a:solidFill>
                <a:latin typeface="DM Sans Bold Italics"/>
                <a:ea typeface="DM Sans Bold Italics"/>
                <a:cs typeface="DM Sans Bold Italics"/>
                <a:sym typeface="DM Sans Bold Italics"/>
              </a:rPr>
              <a:t>GROUP 4</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grpSp>
        <p:nvGrpSpPr>
          <p:cNvPr id="2" name="Group 2"/>
          <p:cNvGrpSpPr/>
          <p:nvPr/>
        </p:nvGrpSpPr>
        <p:grpSpPr>
          <a:xfrm>
            <a:off x="5888757" y="0"/>
            <a:ext cx="3636243" cy="1953592"/>
            <a:chOff x="0" y="0"/>
            <a:chExt cx="866568" cy="465568"/>
          </a:xfrm>
        </p:grpSpPr>
        <p:sp>
          <p:nvSpPr>
            <p:cNvPr id="3" name="Freeform 3"/>
            <p:cNvSpPr/>
            <p:nvPr/>
          </p:nvSpPr>
          <p:spPr>
            <a:xfrm>
              <a:off x="0" y="0"/>
              <a:ext cx="866568" cy="465568"/>
            </a:xfrm>
            <a:custGeom>
              <a:avLst/>
              <a:gdLst/>
              <a:ahLst/>
              <a:cxnLst/>
              <a:rect l="l" t="t" r="r" b="b"/>
              <a:pathLst>
                <a:path w="866568" h="465568">
                  <a:moveTo>
                    <a:pt x="95809" y="0"/>
                  </a:moveTo>
                  <a:lnTo>
                    <a:pt x="770758" y="0"/>
                  </a:lnTo>
                  <a:cubicBezTo>
                    <a:pt x="796168" y="0"/>
                    <a:pt x="820538" y="10094"/>
                    <a:pt x="838506" y="28062"/>
                  </a:cubicBezTo>
                  <a:cubicBezTo>
                    <a:pt x="856473" y="46030"/>
                    <a:pt x="866568" y="70399"/>
                    <a:pt x="866568" y="95809"/>
                  </a:cubicBezTo>
                  <a:lnTo>
                    <a:pt x="866568" y="369759"/>
                  </a:lnTo>
                  <a:cubicBezTo>
                    <a:pt x="866568" y="422673"/>
                    <a:pt x="823672" y="465568"/>
                    <a:pt x="770758" y="465568"/>
                  </a:cubicBezTo>
                  <a:lnTo>
                    <a:pt x="95809" y="465568"/>
                  </a:lnTo>
                  <a:cubicBezTo>
                    <a:pt x="42895" y="465568"/>
                    <a:pt x="0" y="422673"/>
                    <a:pt x="0" y="369759"/>
                  </a:cubicBezTo>
                  <a:lnTo>
                    <a:pt x="0" y="95809"/>
                  </a:lnTo>
                  <a:cubicBezTo>
                    <a:pt x="0" y="42895"/>
                    <a:pt x="42895" y="0"/>
                    <a:pt x="95809" y="0"/>
                  </a:cubicBezTo>
                  <a:close/>
                </a:path>
              </a:pathLst>
            </a:custGeom>
            <a:solidFill>
              <a:srgbClr val="FFE7A5"/>
            </a:solidFill>
          </p:spPr>
          <p:txBody>
            <a:bodyPr/>
            <a:lstStyle/>
            <a:p>
              <a:endParaRPr lang="en-US"/>
            </a:p>
          </p:txBody>
        </p:sp>
        <p:sp>
          <p:nvSpPr>
            <p:cNvPr id="4" name="TextBox 4"/>
            <p:cNvSpPr txBox="1"/>
            <p:nvPr/>
          </p:nvSpPr>
          <p:spPr>
            <a:xfrm>
              <a:off x="0" y="-28575"/>
              <a:ext cx="866568" cy="494143"/>
            </a:xfrm>
            <a:prstGeom prst="rect">
              <a:avLst/>
            </a:prstGeom>
          </p:spPr>
          <p:txBody>
            <a:bodyPr lIns="33278" tIns="33278" rIns="33278" bIns="33278" rtlCol="0" anchor="ctr"/>
            <a:lstStyle/>
            <a:p>
              <a:pPr algn="ctr">
                <a:lnSpc>
                  <a:spcPts val="1742"/>
                </a:lnSpc>
                <a:spcBef>
                  <a:spcPct val="0"/>
                </a:spcBef>
              </a:pPr>
              <a:endParaRPr/>
            </a:p>
          </p:txBody>
        </p:sp>
      </p:grpSp>
      <p:grpSp>
        <p:nvGrpSpPr>
          <p:cNvPr id="5" name="Group 5"/>
          <p:cNvGrpSpPr/>
          <p:nvPr/>
        </p:nvGrpSpPr>
        <p:grpSpPr>
          <a:xfrm>
            <a:off x="315613" y="0"/>
            <a:ext cx="6308147" cy="1953592"/>
            <a:chOff x="0" y="0"/>
            <a:chExt cx="1503320" cy="465568"/>
          </a:xfrm>
        </p:grpSpPr>
        <p:sp>
          <p:nvSpPr>
            <p:cNvPr id="6" name="Freeform 6"/>
            <p:cNvSpPr/>
            <p:nvPr/>
          </p:nvSpPr>
          <p:spPr>
            <a:xfrm>
              <a:off x="0" y="0"/>
              <a:ext cx="1503320" cy="465568"/>
            </a:xfrm>
            <a:custGeom>
              <a:avLst/>
              <a:gdLst/>
              <a:ahLst/>
              <a:cxnLst/>
              <a:rect l="l" t="t" r="r" b="b"/>
              <a:pathLst>
                <a:path w="1503320" h="465568">
                  <a:moveTo>
                    <a:pt x="55228" y="0"/>
                  </a:moveTo>
                  <a:lnTo>
                    <a:pt x="1448092" y="0"/>
                  </a:lnTo>
                  <a:cubicBezTo>
                    <a:pt x="1462739" y="0"/>
                    <a:pt x="1476787" y="5819"/>
                    <a:pt x="1487144" y="16176"/>
                  </a:cubicBezTo>
                  <a:cubicBezTo>
                    <a:pt x="1497501" y="26533"/>
                    <a:pt x="1503320" y="40581"/>
                    <a:pt x="1503320" y="55228"/>
                  </a:cubicBezTo>
                  <a:lnTo>
                    <a:pt x="1503320" y="410340"/>
                  </a:lnTo>
                  <a:cubicBezTo>
                    <a:pt x="1503320" y="440842"/>
                    <a:pt x="1478593" y="465568"/>
                    <a:pt x="1448092" y="465568"/>
                  </a:cubicBezTo>
                  <a:lnTo>
                    <a:pt x="55228" y="465568"/>
                  </a:lnTo>
                  <a:cubicBezTo>
                    <a:pt x="24726" y="465568"/>
                    <a:pt x="0" y="440842"/>
                    <a:pt x="0" y="410340"/>
                  </a:cubicBezTo>
                  <a:lnTo>
                    <a:pt x="0" y="55228"/>
                  </a:lnTo>
                  <a:cubicBezTo>
                    <a:pt x="0" y="24726"/>
                    <a:pt x="24726" y="0"/>
                    <a:pt x="55228" y="0"/>
                  </a:cubicBezTo>
                  <a:close/>
                </a:path>
              </a:pathLst>
            </a:custGeom>
            <a:solidFill>
              <a:srgbClr val="FFFFFF"/>
            </a:solidFill>
          </p:spPr>
          <p:txBody>
            <a:bodyPr/>
            <a:lstStyle/>
            <a:p>
              <a:endParaRPr lang="en-US"/>
            </a:p>
          </p:txBody>
        </p:sp>
        <p:sp>
          <p:nvSpPr>
            <p:cNvPr id="7" name="TextBox 7"/>
            <p:cNvSpPr txBox="1"/>
            <p:nvPr/>
          </p:nvSpPr>
          <p:spPr>
            <a:xfrm>
              <a:off x="0" y="-28575"/>
              <a:ext cx="1503320" cy="494143"/>
            </a:xfrm>
            <a:prstGeom prst="rect">
              <a:avLst/>
            </a:prstGeom>
          </p:spPr>
          <p:txBody>
            <a:bodyPr lIns="33278" tIns="33278" rIns="33278" bIns="33278" rtlCol="0" anchor="ctr"/>
            <a:lstStyle/>
            <a:p>
              <a:pPr algn="ctr">
                <a:lnSpc>
                  <a:spcPts val="1742"/>
                </a:lnSpc>
                <a:spcBef>
                  <a:spcPct val="0"/>
                </a:spcBef>
              </a:pPr>
              <a:endParaRPr/>
            </a:p>
          </p:txBody>
        </p:sp>
      </p:grpSp>
      <p:sp>
        <p:nvSpPr>
          <p:cNvPr id="8" name="Freeform 8"/>
          <p:cNvSpPr/>
          <p:nvPr/>
        </p:nvSpPr>
        <p:spPr>
          <a:xfrm>
            <a:off x="883244" y="296383"/>
            <a:ext cx="1077857" cy="1077857"/>
          </a:xfrm>
          <a:custGeom>
            <a:avLst/>
            <a:gdLst/>
            <a:ahLst/>
            <a:cxnLst/>
            <a:rect l="l" t="t" r="r" b="b"/>
            <a:pathLst>
              <a:path w="1077857" h="1077857">
                <a:moveTo>
                  <a:pt x="0" y="0"/>
                </a:moveTo>
                <a:lnTo>
                  <a:pt x="1077857" y="0"/>
                </a:lnTo>
                <a:lnTo>
                  <a:pt x="1077857" y="1077857"/>
                </a:lnTo>
                <a:lnTo>
                  <a:pt x="0" y="1077857"/>
                </a:lnTo>
                <a:lnTo>
                  <a:pt x="0" y="0"/>
                </a:lnTo>
                <a:close/>
              </a:path>
            </a:pathLst>
          </a:custGeom>
          <a:blipFill>
            <a:blip r:embed="rId2"/>
            <a:stretch>
              <a:fillRect/>
            </a:stretch>
          </a:blipFill>
        </p:spPr>
        <p:txBody>
          <a:bodyPr/>
          <a:lstStyle/>
          <a:p>
            <a:endParaRPr lang="en-US"/>
          </a:p>
        </p:txBody>
      </p:sp>
      <p:sp>
        <p:nvSpPr>
          <p:cNvPr id="9" name="TextBox 9"/>
          <p:cNvSpPr txBox="1"/>
          <p:nvPr/>
        </p:nvSpPr>
        <p:spPr>
          <a:xfrm>
            <a:off x="2192861" y="454038"/>
            <a:ext cx="3695896" cy="623660"/>
          </a:xfrm>
          <a:prstGeom prst="rect">
            <a:avLst/>
          </a:prstGeom>
        </p:spPr>
        <p:txBody>
          <a:bodyPr lIns="0" tIns="0" rIns="0" bIns="0" rtlCol="0" anchor="t">
            <a:spAutoFit/>
          </a:bodyPr>
          <a:lstStyle/>
          <a:p>
            <a:pPr algn="l">
              <a:lnSpc>
                <a:spcPts val="2428"/>
              </a:lnSpc>
            </a:pPr>
            <a:r>
              <a:rPr lang="en-US" sz="2428" b="1">
                <a:solidFill>
                  <a:srgbClr val="000000"/>
                </a:solidFill>
                <a:latin typeface="DM Sans Bold"/>
                <a:ea typeface="DM Sans Bold"/>
                <a:cs typeface="DM Sans Bold"/>
                <a:sym typeface="DM Sans Bold"/>
              </a:rPr>
              <a:t>Technological University of the Philippines</a:t>
            </a:r>
          </a:p>
        </p:txBody>
      </p:sp>
      <p:sp>
        <p:nvSpPr>
          <p:cNvPr id="10" name="TextBox 10"/>
          <p:cNvSpPr txBox="1"/>
          <p:nvPr/>
        </p:nvSpPr>
        <p:spPr>
          <a:xfrm>
            <a:off x="7097871" y="423196"/>
            <a:ext cx="3695896" cy="318860"/>
          </a:xfrm>
          <a:prstGeom prst="rect">
            <a:avLst/>
          </a:prstGeom>
        </p:spPr>
        <p:txBody>
          <a:bodyPr lIns="0" tIns="0" rIns="0" bIns="0" rtlCol="0" anchor="t">
            <a:spAutoFit/>
          </a:bodyPr>
          <a:lstStyle/>
          <a:p>
            <a:pPr algn="l">
              <a:lnSpc>
                <a:spcPts val="2428"/>
              </a:lnSpc>
            </a:pPr>
            <a:r>
              <a:rPr lang="en-US" sz="2428">
                <a:solidFill>
                  <a:srgbClr val="000000"/>
                </a:solidFill>
                <a:latin typeface="DM Sans"/>
                <a:ea typeface="DM Sans"/>
                <a:cs typeface="DM Sans"/>
                <a:sym typeface="DM Sans"/>
              </a:rPr>
              <a:t>Chapter 2</a:t>
            </a:r>
          </a:p>
        </p:txBody>
      </p:sp>
      <p:sp>
        <p:nvSpPr>
          <p:cNvPr id="11" name="Freeform 11"/>
          <p:cNvSpPr/>
          <p:nvPr/>
        </p:nvSpPr>
        <p:spPr>
          <a:xfrm rot="163326" flipH="1">
            <a:off x="10006044" y="-823791"/>
            <a:ext cx="10945695" cy="13302685"/>
          </a:xfrm>
          <a:custGeom>
            <a:avLst/>
            <a:gdLst/>
            <a:ahLst/>
            <a:cxnLst/>
            <a:rect l="l" t="t" r="r" b="b"/>
            <a:pathLst>
              <a:path w="10945695" h="13302685">
                <a:moveTo>
                  <a:pt x="10945695" y="0"/>
                </a:moveTo>
                <a:lnTo>
                  <a:pt x="0" y="0"/>
                </a:lnTo>
                <a:lnTo>
                  <a:pt x="0" y="13302685"/>
                </a:lnTo>
                <a:lnTo>
                  <a:pt x="10945695" y="13302685"/>
                </a:lnTo>
                <a:lnTo>
                  <a:pt x="10945695" y="0"/>
                </a:lnTo>
                <a:close/>
              </a:path>
            </a:pathLst>
          </a:custGeom>
          <a:blipFill>
            <a:blip r:embed="rId3">
              <a:alphaModFix amt="44999"/>
            </a:blip>
            <a:stretch>
              <a:fillRect t="-31772" r="-140222"/>
            </a:stretch>
          </a:blipFill>
        </p:spPr>
        <p:txBody>
          <a:bodyPr/>
          <a:lstStyle/>
          <a:p>
            <a:endParaRPr lang="en-US"/>
          </a:p>
        </p:txBody>
      </p:sp>
      <p:grpSp>
        <p:nvGrpSpPr>
          <p:cNvPr id="12" name="Group 12"/>
          <p:cNvGrpSpPr/>
          <p:nvPr/>
        </p:nvGrpSpPr>
        <p:grpSpPr>
          <a:xfrm>
            <a:off x="-580559" y="1330414"/>
            <a:ext cx="20211118" cy="10129021"/>
            <a:chOff x="0" y="0"/>
            <a:chExt cx="4816593" cy="2413888"/>
          </a:xfrm>
        </p:grpSpPr>
        <p:sp>
          <p:nvSpPr>
            <p:cNvPr id="13" name="Freeform 13"/>
            <p:cNvSpPr/>
            <p:nvPr/>
          </p:nvSpPr>
          <p:spPr>
            <a:xfrm>
              <a:off x="0" y="0"/>
              <a:ext cx="4816592" cy="2413888"/>
            </a:xfrm>
            <a:custGeom>
              <a:avLst/>
              <a:gdLst/>
              <a:ahLst/>
              <a:cxnLst/>
              <a:rect l="l" t="t" r="r" b="b"/>
              <a:pathLst>
                <a:path w="4816592" h="2413888">
                  <a:moveTo>
                    <a:pt x="0" y="0"/>
                  </a:moveTo>
                  <a:lnTo>
                    <a:pt x="4816592" y="0"/>
                  </a:lnTo>
                  <a:lnTo>
                    <a:pt x="4816592" y="2413888"/>
                  </a:lnTo>
                  <a:lnTo>
                    <a:pt x="0" y="2413888"/>
                  </a:lnTo>
                  <a:close/>
                </a:path>
              </a:pathLst>
            </a:custGeom>
            <a:solidFill>
              <a:srgbClr val="FFFFFF"/>
            </a:solidFill>
          </p:spPr>
          <p:txBody>
            <a:bodyPr/>
            <a:lstStyle/>
            <a:p>
              <a:endParaRPr lang="en-US"/>
            </a:p>
          </p:txBody>
        </p:sp>
        <p:sp>
          <p:nvSpPr>
            <p:cNvPr id="14" name="TextBox 14"/>
            <p:cNvSpPr txBox="1"/>
            <p:nvPr/>
          </p:nvSpPr>
          <p:spPr>
            <a:xfrm>
              <a:off x="0" y="-28575"/>
              <a:ext cx="4816593" cy="2442463"/>
            </a:xfrm>
            <a:prstGeom prst="rect">
              <a:avLst/>
            </a:prstGeom>
          </p:spPr>
          <p:txBody>
            <a:bodyPr lIns="33278" tIns="33278" rIns="33278" bIns="33278" rtlCol="0" anchor="ctr"/>
            <a:lstStyle/>
            <a:p>
              <a:pPr algn="ctr">
                <a:lnSpc>
                  <a:spcPts val="1742"/>
                </a:lnSpc>
                <a:spcBef>
                  <a:spcPct val="0"/>
                </a:spcBef>
              </a:pPr>
              <a:endParaRPr/>
            </a:p>
          </p:txBody>
        </p:sp>
      </p:grpSp>
      <p:sp>
        <p:nvSpPr>
          <p:cNvPr id="15" name="TextBox 15"/>
          <p:cNvSpPr txBox="1"/>
          <p:nvPr/>
        </p:nvSpPr>
        <p:spPr>
          <a:xfrm>
            <a:off x="12426868" y="497381"/>
            <a:ext cx="8499749" cy="479415"/>
          </a:xfrm>
          <a:prstGeom prst="rect">
            <a:avLst/>
          </a:prstGeom>
        </p:spPr>
        <p:txBody>
          <a:bodyPr lIns="0" tIns="0" rIns="0" bIns="0" rtlCol="0" anchor="t">
            <a:spAutoFit/>
          </a:bodyPr>
          <a:lstStyle/>
          <a:p>
            <a:pPr algn="l">
              <a:lnSpc>
                <a:spcPts val="3449"/>
              </a:lnSpc>
            </a:pPr>
            <a:r>
              <a:rPr lang="en-US" sz="3833">
                <a:solidFill>
                  <a:srgbClr val="FFFFFF"/>
                </a:solidFill>
                <a:latin typeface="Lovelo"/>
                <a:ea typeface="Lovelo"/>
                <a:cs typeface="Lovelo"/>
                <a:sym typeface="Lovelo"/>
              </a:rPr>
              <a:t>RELATED STUDIES</a:t>
            </a:r>
          </a:p>
        </p:txBody>
      </p:sp>
      <p:grpSp>
        <p:nvGrpSpPr>
          <p:cNvPr id="16" name="Group 16"/>
          <p:cNvGrpSpPr/>
          <p:nvPr/>
        </p:nvGrpSpPr>
        <p:grpSpPr>
          <a:xfrm>
            <a:off x="17512925" y="1374240"/>
            <a:ext cx="1537075" cy="10287000"/>
            <a:chOff x="0" y="0"/>
            <a:chExt cx="2049433" cy="13716000"/>
          </a:xfrm>
        </p:grpSpPr>
        <p:grpSp>
          <p:nvGrpSpPr>
            <p:cNvPr id="17" name="Group 17"/>
            <p:cNvGrpSpPr/>
            <p:nvPr/>
          </p:nvGrpSpPr>
          <p:grpSpPr>
            <a:xfrm>
              <a:off x="0" y="54211"/>
              <a:ext cx="758476" cy="13661789"/>
              <a:chOff x="0" y="0"/>
              <a:chExt cx="224095" cy="4036437"/>
            </a:xfrm>
          </p:grpSpPr>
          <p:sp>
            <p:nvSpPr>
              <p:cNvPr id="18" name="Freeform 18"/>
              <p:cNvSpPr/>
              <p:nvPr/>
            </p:nvSpPr>
            <p:spPr>
              <a:xfrm>
                <a:off x="0" y="0"/>
                <a:ext cx="224095" cy="4036437"/>
              </a:xfrm>
              <a:custGeom>
                <a:avLst/>
                <a:gdLst/>
                <a:ahLst/>
                <a:cxnLst/>
                <a:rect l="l" t="t" r="r" b="b"/>
                <a:pathLst>
                  <a:path w="224095" h="4036437">
                    <a:moveTo>
                      <a:pt x="0" y="0"/>
                    </a:moveTo>
                    <a:lnTo>
                      <a:pt x="224095" y="0"/>
                    </a:lnTo>
                    <a:lnTo>
                      <a:pt x="224095" y="4036437"/>
                    </a:lnTo>
                    <a:lnTo>
                      <a:pt x="0" y="4036437"/>
                    </a:lnTo>
                    <a:close/>
                  </a:path>
                </a:pathLst>
              </a:custGeom>
              <a:solidFill>
                <a:srgbClr val="EFEFEF"/>
              </a:solidFill>
            </p:spPr>
            <p:txBody>
              <a:bodyPr/>
              <a:lstStyle/>
              <a:p>
                <a:endParaRPr lang="en-US"/>
              </a:p>
            </p:txBody>
          </p:sp>
          <p:sp>
            <p:nvSpPr>
              <p:cNvPr id="19" name="TextBox 19"/>
              <p:cNvSpPr txBox="1"/>
              <p:nvPr/>
            </p:nvSpPr>
            <p:spPr>
              <a:xfrm>
                <a:off x="0" y="-28575"/>
                <a:ext cx="224095" cy="4065012"/>
              </a:xfrm>
              <a:prstGeom prst="rect">
                <a:avLst/>
              </a:prstGeom>
            </p:spPr>
            <p:txBody>
              <a:bodyPr lIns="46214" tIns="46214" rIns="46214" bIns="46214" rtlCol="0" anchor="ctr"/>
              <a:lstStyle/>
              <a:p>
                <a:pPr algn="ctr">
                  <a:lnSpc>
                    <a:spcPts val="1783"/>
                  </a:lnSpc>
                </a:pPr>
                <a:endParaRPr/>
              </a:p>
            </p:txBody>
          </p:sp>
        </p:grpSp>
        <p:grpSp>
          <p:nvGrpSpPr>
            <p:cNvPr id="20" name="Group 20"/>
            <p:cNvGrpSpPr/>
            <p:nvPr/>
          </p:nvGrpSpPr>
          <p:grpSpPr>
            <a:xfrm>
              <a:off x="1174220" y="54211"/>
              <a:ext cx="875214" cy="13661789"/>
              <a:chOff x="0" y="0"/>
              <a:chExt cx="258586" cy="4036437"/>
            </a:xfrm>
          </p:grpSpPr>
          <p:sp>
            <p:nvSpPr>
              <p:cNvPr id="21" name="Freeform 21"/>
              <p:cNvSpPr/>
              <p:nvPr/>
            </p:nvSpPr>
            <p:spPr>
              <a:xfrm>
                <a:off x="0" y="0"/>
                <a:ext cx="258586" cy="4036437"/>
              </a:xfrm>
              <a:custGeom>
                <a:avLst/>
                <a:gdLst/>
                <a:ahLst/>
                <a:cxnLst/>
                <a:rect l="l" t="t" r="r" b="b"/>
                <a:pathLst>
                  <a:path w="258586" h="4036437">
                    <a:moveTo>
                      <a:pt x="0" y="0"/>
                    </a:moveTo>
                    <a:lnTo>
                      <a:pt x="258586" y="0"/>
                    </a:lnTo>
                    <a:lnTo>
                      <a:pt x="258586" y="4036437"/>
                    </a:lnTo>
                    <a:lnTo>
                      <a:pt x="0" y="4036437"/>
                    </a:lnTo>
                    <a:close/>
                  </a:path>
                </a:pathLst>
              </a:custGeom>
              <a:solidFill>
                <a:srgbClr val="000000"/>
              </a:solidFill>
            </p:spPr>
            <p:txBody>
              <a:bodyPr/>
              <a:lstStyle/>
              <a:p>
                <a:endParaRPr lang="en-US"/>
              </a:p>
            </p:txBody>
          </p:sp>
          <p:sp>
            <p:nvSpPr>
              <p:cNvPr id="22" name="TextBox 22"/>
              <p:cNvSpPr txBox="1"/>
              <p:nvPr/>
            </p:nvSpPr>
            <p:spPr>
              <a:xfrm>
                <a:off x="0" y="-28575"/>
                <a:ext cx="258586" cy="4065012"/>
              </a:xfrm>
              <a:prstGeom prst="rect">
                <a:avLst/>
              </a:prstGeom>
            </p:spPr>
            <p:txBody>
              <a:bodyPr lIns="46214" tIns="46214" rIns="46214" bIns="46214" rtlCol="0" anchor="ctr"/>
              <a:lstStyle/>
              <a:p>
                <a:pPr algn="ctr">
                  <a:lnSpc>
                    <a:spcPts val="1783"/>
                  </a:lnSpc>
                </a:pPr>
                <a:endParaRPr/>
              </a:p>
            </p:txBody>
          </p:sp>
        </p:grpSp>
        <p:grpSp>
          <p:nvGrpSpPr>
            <p:cNvPr id="23" name="Group 23"/>
            <p:cNvGrpSpPr/>
            <p:nvPr/>
          </p:nvGrpSpPr>
          <p:grpSpPr>
            <a:xfrm>
              <a:off x="891989" y="0"/>
              <a:ext cx="166913" cy="13661789"/>
              <a:chOff x="0" y="0"/>
              <a:chExt cx="49315" cy="4036437"/>
            </a:xfrm>
          </p:grpSpPr>
          <p:sp>
            <p:nvSpPr>
              <p:cNvPr id="24" name="Freeform 24"/>
              <p:cNvSpPr/>
              <p:nvPr/>
            </p:nvSpPr>
            <p:spPr>
              <a:xfrm>
                <a:off x="0" y="0"/>
                <a:ext cx="49315" cy="4036437"/>
              </a:xfrm>
              <a:custGeom>
                <a:avLst/>
                <a:gdLst/>
                <a:ahLst/>
                <a:cxnLst/>
                <a:rect l="l" t="t" r="r" b="b"/>
                <a:pathLst>
                  <a:path w="49315" h="4036437">
                    <a:moveTo>
                      <a:pt x="0" y="0"/>
                    </a:moveTo>
                    <a:lnTo>
                      <a:pt x="49315" y="0"/>
                    </a:lnTo>
                    <a:lnTo>
                      <a:pt x="49315" y="4036437"/>
                    </a:lnTo>
                    <a:lnTo>
                      <a:pt x="0" y="4036437"/>
                    </a:lnTo>
                    <a:close/>
                  </a:path>
                </a:pathLst>
              </a:custGeom>
              <a:solidFill>
                <a:srgbClr val="A6A6A6"/>
              </a:solidFill>
            </p:spPr>
            <p:txBody>
              <a:bodyPr/>
              <a:lstStyle/>
              <a:p>
                <a:endParaRPr lang="en-US"/>
              </a:p>
            </p:txBody>
          </p:sp>
          <p:sp>
            <p:nvSpPr>
              <p:cNvPr id="25" name="TextBox 25"/>
              <p:cNvSpPr txBox="1"/>
              <p:nvPr/>
            </p:nvSpPr>
            <p:spPr>
              <a:xfrm>
                <a:off x="0" y="-28575"/>
                <a:ext cx="49315" cy="4065012"/>
              </a:xfrm>
              <a:prstGeom prst="rect">
                <a:avLst/>
              </a:prstGeom>
            </p:spPr>
            <p:txBody>
              <a:bodyPr lIns="46214" tIns="46214" rIns="46214" bIns="46214" rtlCol="0" anchor="ctr"/>
              <a:lstStyle/>
              <a:p>
                <a:pPr algn="ctr">
                  <a:lnSpc>
                    <a:spcPts val="1783"/>
                  </a:lnSpc>
                </a:pPr>
                <a:endParaRPr/>
              </a:p>
            </p:txBody>
          </p:sp>
        </p:grpSp>
      </p:grpSp>
      <p:grpSp>
        <p:nvGrpSpPr>
          <p:cNvPr id="26" name="Group 26"/>
          <p:cNvGrpSpPr/>
          <p:nvPr/>
        </p:nvGrpSpPr>
        <p:grpSpPr>
          <a:xfrm>
            <a:off x="4040809" y="1583129"/>
            <a:ext cx="10891036" cy="8433107"/>
            <a:chOff x="0" y="0"/>
            <a:chExt cx="14521382" cy="11244143"/>
          </a:xfrm>
        </p:grpSpPr>
        <p:grpSp>
          <p:nvGrpSpPr>
            <p:cNvPr id="27" name="Group 27"/>
            <p:cNvGrpSpPr/>
            <p:nvPr/>
          </p:nvGrpSpPr>
          <p:grpSpPr>
            <a:xfrm>
              <a:off x="0" y="2300"/>
              <a:ext cx="4770881" cy="2302762"/>
              <a:chOff x="0" y="0"/>
              <a:chExt cx="1029723" cy="497017"/>
            </a:xfrm>
          </p:grpSpPr>
          <p:sp>
            <p:nvSpPr>
              <p:cNvPr id="28" name="Freeform 28"/>
              <p:cNvSpPr/>
              <p:nvPr/>
            </p:nvSpPr>
            <p:spPr>
              <a:xfrm>
                <a:off x="0" y="0"/>
                <a:ext cx="1029723" cy="497017"/>
              </a:xfrm>
              <a:custGeom>
                <a:avLst/>
                <a:gdLst/>
                <a:ahLst/>
                <a:cxnLst/>
                <a:rect l="l" t="t" r="r" b="b"/>
                <a:pathLst>
                  <a:path w="1029723" h="497017">
                    <a:moveTo>
                      <a:pt x="0" y="0"/>
                    </a:moveTo>
                    <a:lnTo>
                      <a:pt x="1029723" y="0"/>
                    </a:lnTo>
                    <a:lnTo>
                      <a:pt x="1029723" y="497017"/>
                    </a:lnTo>
                    <a:lnTo>
                      <a:pt x="0" y="497017"/>
                    </a:lnTo>
                    <a:close/>
                  </a:path>
                </a:pathLst>
              </a:custGeom>
              <a:solidFill>
                <a:srgbClr val="F89E9C"/>
              </a:solidFill>
            </p:spPr>
            <p:txBody>
              <a:bodyPr/>
              <a:lstStyle/>
              <a:p>
                <a:endParaRPr lang="en-US"/>
              </a:p>
            </p:txBody>
          </p:sp>
          <p:sp>
            <p:nvSpPr>
              <p:cNvPr id="29" name="TextBox 29"/>
              <p:cNvSpPr txBox="1"/>
              <p:nvPr/>
            </p:nvSpPr>
            <p:spPr>
              <a:xfrm>
                <a:off x="0" y="-38100"/>
                <a:ext cx="1029723" cy="535117"/>
              </a:xfrm>
              <a:prstGeom prst="rect">
                <a:avLst/>
              </a:prstGeom>
            </p:spPr>
            <p:txBody>
              <a:bodyPr lIns="130759" tIns="130759" rIns="130759" bIns="130759" rtlCol="0" anchor="ctr"/>
              <a:lstStyle/>
              <a:p>
                <a:pPr algn="ctr">
                  <a:lnSpc>
                    <a:spcPts val="3077"/>
                  </a:lnSpc>
                  <a:spcBef>
                    <a:spcPct val="0"/>
                  </a:spcBef>
                </a:pPr>
                <a:r>
                  <a:rPr lang="en-US" sz="2197" b="1">
                    <a:solidFill>
                      <a:srgbClr val="000000"/>
                    </a:solidFill>
                    <a:latin typeface="Canva Sans 2 Bold"/>
                    <a:ea typeface="Canva Sans 2 Bold"/>
                    <a:cs typeface="Canva Sans 2 Bold"/>
                    <a:sym typeface="Canva Sans 2 Bold"/>
                  </a:rPr>
                  <a:t>Tittle</a:t>
                </a:r>
              </a:p>
            </p:txBody>
          </p:sp>
        </p:grpSp>
        <p:grpSp>
          <p:nvGrpSpPr>
            <p:cNvPr id="30" name="Group 30"/>
            <p:cNvGrpSpPr/>
            <p:nvPr/>
          </p:nvGrpSpPr>
          <p:grpSpPr>
            <a:xfrm>
              <a:off x="4873577" y="0"/>
              <a:ext cx="9647805" cy="2302762"/>
              <a:chOff x="0" y="0"/>
              <a:chExt cx="2082334" cy="497017"/>
            </a:xfrm>
          </p:grpSpPr>
          <p:sp>
            <p:nvSpPr>
              <p:cNvPr id="31" name="Freeform 31"/>
              <p:cNvSpPr/>
              <p:nvPr/>
            </p:nvSpPr>
            <p:spPr>
              <a:xfrm>
                <a:off x="0" y="0"/>
                <a:ext cx="2082334" cy="497017"/>
              </a:xfrm>
              <a:custGeom>
                <a:avLst/>
                <a:gdLst/>
                <a:ahLst/>
                <a:cxnLst/>
                <a:rect l="l" t="t" r="r" b="b"/>
                <a:pathLst>
                  <a:path w="2082334" h="497017">
                    <a:moveTo>
                      <a:pt x="0" y="0"/>
                    </a:moveTo>
                    <a:lnTo>
                      <a:pt x="2082334" y="0"/>
                    </a:lnTo>
                    <a:lnTo>
                      <a:pt x="2082334" y="497017"/>
                    </a:lnTo>
                    <a:lnTo>
                      <a:pt x="0" y="497017"/>
                    </a:lnTo>
                    <a:close/>
                  </a:path>
                </a:pathLst>
              </a:custGeom>
              <a:solidFill>
                <a:srgbClr val="F89E9C"/>
              </a:solidFill>
            </p:spPr>
            <p:txBody>
              <a:bodyPr/>
              <a:lstStyle/>
              <a:p>
                <a:endParaRPr lang="en-US"/>
              </a:p>
            </p:txBody>
          </p:sp>
          <p:sp>
            <p:nvSpPr>
              <p:cNvPr id="32" name="TextBox 32"/>
              <p:cNvSpPr txBox="1"/>
              <p:nvPr/>
            </p:nvSpPr>
            <p:spPr>
              <a:xfrm>
                <a:off x="0" y="-38100"/>
                <a:ext cx="2082334" cy="535117"/>
              </a:xfrm>
              <a:prstGeom prst="rect">
                <a:avLst/>
              </a:prstGeom>
            </p:spPr>
            <p:txBody>
              <a:bodyPr lIns="130759" tIns="130759" rIns="130759" bIns="130759" rtlCol="0" anchor="ctr"/>
              <a:lstStyle/>
              <a:p>
                <a:pPr algn="ctr">
                  <a:lnSpc>
                    <a:spcPts val="3077"/>
                  </a:lnSpc>
                </a:pPr>
                <a:endParaRPr/>
              </a:p>
              <a:p>
                <a:pPr algn="ctr">
                  <a:lnSpc>
                    <a:spcPts val="3077"/>
                  </a:lnSpc>
                </a:pPr>
                <a:r>
                  <a:rPr lang="en-US" sz="2197" b="1">
                    <a:solidFill>
                      <a:srgbClr val="000000"/>
                    </a:solidFill>
                    <a:latin typeface="Canva Sans 2 Bold"/>
                    <a:ea typeface="Canva Sans 2 Bold"/>
                    <a:cs typeface="Canva Sans 2 Bold"/>
                    <a:sym typeface="Canva Sans 2 Bold"/>
                  </a:rPr>
                  <a:t>Student Project Management System (SPMS)</a:t>
                </a:r>
              </a:p>
              <a:p>
                <a:pPr algn="ctr">
                  <a:lnSpc>
                    <a:spcPts val="3077"/>
                  </a:lnSpc>
                </a:pPr>
                <a:r>
                  <a:rPr lang="en-US" sz="2197">
                    <a:solidFill>
                      <a:srgbClr val="000000"/>
                    </a:solidFill>
                    <a:latin typeface="Canva Sans 2"/>
                    <a:ea typeface="Canva Sans 2"/>
                    <a:cs typeface="Canva Sans 2"/>
                    <a:sym typeface="Canva Sans 2"/>
                  </a:rPr>
                  <a:t>Author/s: P. Porntrakoon, Chayapol Moemeng</a:t>
                </a:r>
              </a:p>
              <a:p>
                <a:pPr algn="ctr">
                  <a:lnSpc>
                    <a:spcPts val="3077"/>
                  </a:lnSpc>
                  <a:spcBef>
                    <a:spcPct val="0"/>
                  </a:spcBef>
                </a:pPr>
                <a:endParaRPr lang="en-US" sz="2197">
                  <a:solidFill>
                    <a:srgbClr val="000000"/>
                  </a:solidFill>
                  <a:latin typeface="Canva Sans 2"/>
                  <a:ea typeface="Canva Sans 2"/>
                  <a:cs typeface="Canva Sans 2"/>
                  <a:sym typeface="Canva Sans 2"/>
                </a:endParaRPr>
              </a:p>
            </p:txBody>
          </p:sp>
        </p:grpSp>
        <p:grpSp>
          <p:nvGrpSpPr>
            <p:cNvPr id="33" name="Group 33"/>
            <p:cNvGrpSpPr/>
            <p:nvPr/>
          </p:nvGrpSpPr>
          <p:grpSpPr>
            <a:xfrm>
              <a:off x="0" y="2512282"/>
              <a:ext cx="7156322" cy="941460"/>
              <a:chOff x="0" y="0"/>
              <a:chExt cx="1544585" cy="203200"/>
            </a:xfrm>
          </p:grpSpPr>
          <p:sp>
            <p:nvSpPr>
              <p:cNvPr id="34" name="Freeform 34"/>
              <p:cNvSpPr/>
              <p:nvPr/>
            </p:nvSpPr>
            <p:spPr>
              <a:xfrm>
                <a:off x="0" y="0"/>
                <a:ext cx="1544585" cy="203200"/>
              </a:xfrm>
              <a:custGeom>
                <a:avLst/>
                <a:gdLst/>
                <a:ahLst/>
                <a:cxnLst/>
                <a:rect l="l" t="t" r="r" b="b"/>
                <a:pathLst>
                  <a:path w="1544585" h="203200">
                    <a:moveTo>
                      <a:pt x="0" y="0"/>
                    </a:moveTo>
                    <a:lnTo>
                      <a:pt x="1544585" y="0"/>
                    </a:lnTo>
                    <a:lnTo>
                      <a:pt x="1544585" y="203200"/>
                    </a:lnTo>
                    <a:lnTo>
                      <a:pt x="0" y="203200"/>
                    </a:lnTo>
                    <a:close/>
                  </a:path>
                </a:pathLst>
              </a:custGeom>
              <a:solidFill>
                <a:srgbClr val="FAD888"/>
              </a:solidFill>
            </p:spPr>
            <p:txBody>
              <a:bodyPr/>
              <a:lstStyle/>
              <a:p>
                <a:endParaRPr lang="en-US"/>
              </a:p>
            </p:txBody>
          </p:sp>
          <p:sp>
            <p:nvSpPr>
              <p:cNvPr id="35" name="TextBox 35"/>
              <p:cNvSpPr txBox="1"/>
              <p:nvPr/>
            </p:nvSpPr>
            <p:spPr>
              <a:xfrm>
                <a:off x="0" y="-38100"/>
                <a:ext cx="1544585" cy="241300"/>
              </a:xfrm>
              <a:prstGeom prst="rect">
                <a:avLst/>
              </a:prstGeom>
            </p:spPr>
            <p:txBody>
              <a:bodyPr lIns="130759" tIns="130759" rIns="130759" bIns="130759" rtlCol="0" anchor="ctr"/>
              <a:lstStyle/>
              <a:p>
                <a:pPr algn="ctr">
                  <a:lnSpc>
                    <a:spcPts val="3077"/>
                  </a:lnSpc>
                  <a:spcBef>
                    <a:spcPct val="0"/>
                  </a:spcBef>
                </a:pPr>
                <a:r>
                  <a:rPr lang="en-US" sz="2197" b="1">
                    <a:solidFill>
                      <a:srgbClr val="000000"/>
                    </a:solidFill>
                    <a:latin typeface="Canva Sans 2 Bold"/>
                    <a:ea typeface="Canva Sans 2 Bold"/>
                    <a:cs typeface="Canva Sans 2 Bold"/>
                    <a:sym typeface="Canva Sans 2 Bold"/>
                  </a:rPr>
                  <a:t>FINDINGS</a:t>
                </a:r>
              </a:p>
            </p:txBody>
          </p:sp>
        </p:grpSp>
        <p:grpSp>
          <p:nvGrpSpPr>
            <p:cNvPr id="36" name="Group 36"/>
            <p:cNvGrpSpPr/>
            <p:nvPr/>
          </p:nvGrpSpPr>
          <p:grpSpPr>
            <a:xfrm>
              <a:off x="7315385" y="2517734"/>
              <a:ext cx="7156322" cy="941460"/>
              <a:chOff x="0" y="0"/>
              <a:chExt cx="1544585" cy="203200"/>
            </a:xfrm>
          </p:grpSpPr>
          <p:sp>
            <p:nvSpPr>
              <p:cNvPr id="37" name="Freeform 37"/>
              <p:cNvSpPr/>
              <p:nvPr/>
            </p:nvSpPr>
            <p:spPr>
              <a:xfrm>
                <a:off x="0" y="0"/>
                <a:ext cx="1544585" cy="203200"/>
              </a:xfrm>
              <a:custGeom>
                <a:avLst/>
                <a:gdLst/>
                <a:ahLst/>
                <a:cxnLst/>
                <a:rect l="l" t="t" r="r" b="b"/>
                <a:pathLst>
                  <a:path w="1544585" h="203200">
                    <a:moveTo>
                      <a:pt x="0" y="0"/>
                    </a:moveTo>
                    <a:lnTo>
                      <a:pt x="1544585" y="0"/>
                    </a:lnTo>
                    <a:lnTo>
                      <a:pt x="1544585" y="203200"/>
                    </a:lnTo>
                    <a:lnTo>
                      <a:pt x="0" y="203200"/>
                    </a:lnTo>
                    <a:close/>
                  </a:path>
                </a:pathLst>
              </a:custGeom>
              <a:solidFill>
                <a:srgbClr val="FAD888"/>
              </a:solidFill>
            </p:spPr>
            <p:txBody>
              <a:bodyPr/>
              <a:lstStyle/>
              <a:p>
                <a:endParaRPr lang="en-US"/>
              </a:p>
            </p:txBody>
          </p:sp>
          <p:sp>
            <p:nvSpPr>
              <p:cNvPr id="38" name="TextBox 38"/>
              <p:cNvSpPr txBox="1"/>
              <p:nvPr/>
            </p:nvSpPr>
            <p:spPr>
              <a:xfrm>
                <a:off x="0" y="-38100"/>
                <a:ext cx="1544585" cy="241300"/>
              </a:xfrm>
              <a:prstGeom prst="rect">
                <a:avLst/>
              </a:prstGeom>
            </p:spPr>
            <p:txBody>
              <a:bodyPr lIns="130759" tIns="130759" rIns="130759" bIns="130759" rtlCol="0" anchor="ctr"/>
              <a:lstStyle/>
              <a:p>
                <a:pPr algn="ctr">
                  <a:lnSpc>
                    <a:spcPts val="3077"/>
                  </a:lnSpc>
                  <a:spcBef>
                    <a:spcPct val="0"/>
                  </a:spcBef>
                </a:pPr>
                <a:r>
                  <a:rPr lang="en-US" sz="2197" b="1">
                    <a:solidFill>
                      <a:srgbClr val="000000"/>
                    </a:solidFill>
                    <a:latin typeface="Canva Sans 2 Bold"/>
                    <a:ea typeface="Canva Sans 2 Bold"/>
                    <a:cs typeface="Canva Sans 2 Bold"/>
                    <a:sym typeface="Canva Sans 2 Bold"/>
                  </a:rPr>
                  <a:t>SIMILARITY</a:t>
                </a:r>
              </a:p>
            </p:txBody>
          </p:sp>
        </p:grpSp>
        <p:grpSp>
          <p:nvGrpSpPr>
            <p:cNvPr id="39" name="Group 39"/>
            <p:cNvGrpSpPr/>
            <p:nvPr/>
          </p:nvGrpSpPr>
          <p:grpSpPr>
            <a:xfrm>
              <a:off x="0" y="3606223"/>
              <a:ext cx="7156322" cy="7637920"/>
              <a:chOff x="0" y="0"/>
              <a:chExt cx="1544585" cy="1648531"/>
            </a:xfrm>
          </p:grpSpPr>
          <p:sp>
            <p:nvSpPr>
              <p:cNvPr id="40" name="Freeform 40"/>
              <p:cNvSpPr/>
              <p:nvPr/>
            </p:nvSpPr>
            <p:spPr>
              <a:xfrm>
                <a:off x="0" y="0"/>
                <a:ext cx="1544585" cy="1648531"/>
              </a:xfrm>
              <a:custGeom>
                <a:avLst/>
                <a:gdLst/>
                <a:ahLst/>
                <a:cxnLst/>
                <a:rect l="l" t="t" r="r" b="b"/>
                <a:pathLst>
                  <a:path w="1544585" h="1648531">
                    <a:moveTo>
                      <a:pt x="0" y="0"/>
                    </a:moveTo>
                    <a:lnTo>
                      <a:pt x="1544585" y="0"/>
                    </a:lnTo>
                    <a:lnTo>
                      <a:pt x="1544585" y="1648531"/>
                    </a:lnTo>
                    <a:lnTo>
                      <a:pt x="0" y="1648531"/>
                    </a:lnTo>
                    <a:close/>
                  </a:path>
                </a:pathLst>
              </a:custGeom>
              <a:solidFill>
                <a:srgbClr val="F1BF9C"/>
              </a:solidFill>
            </p:spPr>
            <p:txBody>
              <a:bodyPr/>
              <a:lstStyle/>
              <a:p>
                <a:endParaRPr lang="en-US"/>
              </a:p>
            </p:txBody>
          </p:sp>
          <p:sp>
            <p:nvSpPr>
              <p:cNvPr id="41" name="TextBox 41"/>
              <p:cNvSpPr txBox="1"/>
              <p:nvPr/>
            </p:nvSpPr>
            <p:spPr>
              <a:xfrm>
                <a:off x="0" y="-38100"/>
                <a:ext cx="1544585" cy="1686631"/>
              </a:xfrm>
              <a:prstGeom prst="rect">
                <a:avLst/>
              </a:prstGeom>
            </p:spPr>
            <p:txBody>
              <a:bodyPr lIns="130759" tIns="130759" rIns="130759" bIns="130759" rtlCol="0" anchor="ctr"/>
              <a:lstStyle/>
              <a:p>
                <a:pPr algn="just">
                  <a:lnSpc>
                    <a:spcPts val="3077"/>
                  </a:lnSpc>
                </a:pPr>
                <a:endParaRPr/>
              </a:p>
            </p:txBody>
          </p:sp>
        </p:grpSp>
        <p:sp>
          <p:nvSpPr>
            <p:cNvPr id="42" name="TextBox 42"/>
            <p:cNvSpPr txBox="1"/>
            <p:nvPr/>
          </p:nvSpPr>
          <p:spPr>
            <a:xfrm>
              <a:off x="280990" y="3976302"/>
              <a:ext cx="6540844" cy="4212820"/>
            </a:xfrm>
            <a:prstGeom prst="rect">
              <a:avLst/>
            </a:prstGeom>
          </p:spPr>
          <p:txBody>
            <a:bodyPr lIns="0" tIns="0" rIns="0" bIns="0" rtlCol="0" anchor="t">
              <a:spAutoFit/>
            </a:bodyPr>
            <a:lstStyle/>
            <a:p>
              <a:pPr algn="l">
                <a:lnSpc>
                  <a:spcPts val="2522"/>
                </a:lnSpc>
              </a:pPr>
              <a:endParaRPr/>
            </a:p>
            <a:p>
              <a:pPr marL="389007" lvl="1" indent="-194503" algn="l">
                <a:lnSpc>
                  <a:spcPts val="2522"/>
                </a:lnSpc>
                <a:buFont typeface="Arial"/>
                <a:buChar char="•"/>
              </a:pPr>
              <a:r>
                <a:rPr lang="en-US" sz="1801">
                  <a:solidFill>
                    <a:srgbClr val="000000"/>
                  </a:solidFill>
                  <a:latin typeface="Canva Sans 2"/>
                  <a:ea typeface="Canva Sans 2"/>
                  <a:cs typeface="Canva Sans 2"/>
                  <a:sym typeface="Canva Sans 2"/>
                </a:rPr>
                <a:t>The SPMS application is designed to streamline the project management process for students, project advisors, and faculty administrators.</a:t>
              </a:r>
            </a:p>
            <a:p>
              <a:pPr marL="389007" lvl="1" indent="-194503" algn="l">
                <a:lnSpc>
                  <a:spcPts val="2522"/>
                </a:lnSpc>
                <a:buFont typeface="Arial"/>
                <a:buChar char="•"/>
              </a:pPr>
              <a:r>
                <a:rPr lang="en-US" sz="1801">
                  <a:solidFill>
                    <a:srgbClr val="000000"/>
                  </a:solidFill>
                  <a:latin typeface="Canva Sans 2"/>
                  <a:ea typeface="Canva Sans 2"/>
                  <a:cs typeface="Canva Sans 2"/>
                  <a:sym typeface="Canva Sans 2"/>
                </a:rPr>
                <a:t>Key features include project title recommendation, prioritization, matching, management, scoring, and report generation.</a:t>
              </a:r>
            </a:p>
            <a:p>
              <a:pPr algn="l">
                <a:lnSpc>
                  <a:spcPts val="2522"/>
                </a:lnSpc>
              </a:pPr>
              <a:endParaRPr lang="en-US" sz="1801">
                <a:solidFill>
                  <a:srgbClr val="000000"/>
                </a:solidFill>
                <a:latin typeface="Canva Sans 2"/>
                <a:ea typeface="Canva Sans 2"/>
                <a:cs typeface="Canva Sans 2"/>
                <a:sym typeface="Canva Sans 2"/>
              </a:endParaRPr>
            </a:p>
          </p:txBody>
        </p:sp>
        <p:grpSp>
          <p:nvGrpSpPr>
            <p:cNvPr id="43" name="Group 43"/>
            <p:cNvGrpSpPr/>
            <p:nvPr/>
          </p:nvGrpSpPr>
          <p:grpSpPr>
            <a:xfrm>
              <a:off x="7315385" y="3613574"/>
              <a:ext cx="7156322" cy="1923521"/>
              <a:chOff x="0" y="0"/>
              <a:chExt cx="1544585" cy="415163"/>
            </a:xfrm>
          </p:grpSpPr>
          <p:sp>
            <p:nvSpPr>
              <p:cNvPr id="44" name="Freeform 44"/>
              <p:cNvSpPr/>
              <p:nvPr/>
            </p:nvSpPr>
            <p:spPr>
              <a:xfrm>
                <a:off x="0" y="0"/>
                <a:ext cx="1544585" cy="415163"/>
              </a:xfrm>
              <a:custGeom>
                <a:avLst/>
                <a:gdLst/>
                <a:ahLst/>
                <a:cxnLst/>
                <a:rect l="l" t="t" r="r" b="b"/>
                <a:pathLst>
                  <a:path w="1544585" h="415163">
                    <a:moveTo>
                      <a:pt x="0" y="0"/>
                    </a:moveTo>
                    <a:lnTo>
                      <a:pt x="1544585" y="0"/>
                    </a:lnTo>
                    <a:lnTo>
                      <a:pt x="1544585" y="415163"/>
                    </a:lnTo>
                    <a:lnTo>
                      <a:pt x="0" y="415163"/>
                    </a:lnTo>
                    <a:close/>
                  </a:path>
                </a:pathLst>
              </a:custGeom>
              <a:solidFill>
                <a:srgbClr val="F1BF9C"/>
              </a:solidFill>
            </p:spPr>
            <p:txBody>
              <a:bodyPr/>
              <a:lstStyle/>
              <a:p>
                <a:endParaRPr lang="en-US"/>
              </a:p>
            </p:txBody>
          </p:sp>
          <p:sp>
            <p:nvSpPr>
              <p:cNvPr id="45" name="TextBox 45"/>
              <p:cNvSpPr txBox="1"/>
              <p:nvPr/>
            </p:nvSpPr>
            <p:spPr>
              <a:xfrm>
                <a:off x="0" y="-38100"/>
                <a:ext cx="1544585" cy="453263"/>
              </a:xfrm>
              <a:prstGeom prst="rect">
                <a:avLst/>
              </a:prstGeom>
            </p:spPr>
            <p:txBody>
              <a:bodyPr lIns="130759" tIns="130759" rIns="130759" bIns="130759" rtlCol="0" anchor="ctr"/>
              <a:lstStyle/>
              <a:p>
                <a:pPr algn="just">
                  <a:lnSpc>
                    <a:spcPts val="3077"/>
                  </a:lnSpc>
                </a:pPr>
                <a:endParaRPr/>
              </a:p>
            </p:txBody>
          </p:sp>
        </p:grpSp>
        <p:sp>
          <p:nvSpPr>
            <p:cNvPr id="46" name="TextBox 46"/>
            <p:cNvSpPr txBox="1"/>
            <p:nvPr/>
          </p:nvSpPr>
          <p:spPr>
            <a:xfrm>
              <a:off x="7315385" y="4242402"/>
              <a:ext cx="7156322" cy="818447"/>
            </a:xfrm>
            <a:prstGeom prst="rect">
              <a:avLst/>
            </a:prstGeom>
          </p:spPr>
          <p:txBody>
            <a:bodyPr lIns="0" tIns="0" rIns="0" bIns="0" rtlCol="0" anchor="t">
              <a:spAutoFit/>
            </a:bodyPr>
            <a:lstStyle/>
            <a:p>
              <a:pPr marL="389007" lvl="1" indent="-194504" algn="l">
                <a:lnSpc>
                  <a:spcPts val="2522"/>
                </a:lnSpc>
                <a:buFont typeface="Arial"/>
                <a:buChar char="•"/>
              </a:pPr>
              <a:r>
                <a:rPr lang="en-US" sz="1801">
                  <a:solidFill>
                    <a:srgbClr val="000000"/>
                  </a:solidFill>
                  <a:latin typeface="Canva Sans 2"/>
                  <a:ea typeface="Canva Sans 2"/>
                  <a:cs typeface="Canva Sans 2"/>
                  <a:sym typeface="Canva Sans 2"/>
                </a:rPr>
                <a:t>Features like project creation, task management, and progress tracking.</a:t>
              </a:r>
            </a:p>
          </p:txBody>
        </p:sp>
        <p:grpSp>
          <p:nvGrpSpPr>
            <p:cNvPr id="47" name="Group 47"/>
            <p:cNvGrpSpPr/>
            <p:nvPr/>
          </p:nvGrpSpPr>
          <p:grpSpPr>
            <a:xfrm>
              <a:off x="7315385" y="5689494"/>
              <a:ext cx="7156322" cy="815010"/>
              <a:chOff x="0" y="0"/>
              <a:chExt cx="1544585" cy="175908"/>
            </a:xfrm>
          </p:grpSpPr>
          <p:sp>
            <p:nvSpPr>
              <p:cNvPr id="48" name="Freeform 48"/>
              <p:cNvSpPr/>
              <p:nvPr/>
            </p:nvSpPr>
            <p:spPr>
              <a:xfrm>
                <a:off x="0" y="0"/>
                <a:ext cx="1544585" cy="175908"/>
              </a:xfrm>
              <a:custGeom>
                <a:avLst/>
                <a:gdLst/>
                <a:ahLst/>
                <a:cxnLst/>
                <a:rect l="l" t="t" r="r" b="b"/>
                <a:pathLst>
                  <a:path w="1544585" h="175908">
                    <a:moveTo>
                      <a:pt x="0" y="0"/>
                    </a:moveTo>
                    <a:lnTo>
                      <a:pt x="1544585" y="0"/>
                    </a:lnTo>
                    <a:lnTo>
                      <a:pt x="1544585" y="175908"/>
                    </a:lnTo>
                    <a:lnTo>
                      <a:pt x="0" y="175908"/>
                    </a:lnTo>
                    <a:close/>
                  </a:path>
                </a:pathLst>
              </a:custGeom>
              <a:solidFill>
                <a:srgbClr val="FAD888"/>
              </a:solidFill>
            </p:spPr>
            <p:txBody>
              <a:bodyPr/>
              <a:lstStyle/>
              <a:p>
                <a:endParaRPr lang="en-US"/>
              </a:p>
            </p:txBody>
          </p:sp>
          <p:sp>
            <p:nvSpPr>
              <p:cNvPr id="49" name="TextBox 49"/>
              <p:cNvSpPr txBox="1"/>
              <p:nvPr/>
            </p:nvSpPr>
            <p:spPr>
              <a:xfrm>
                <a:off x="0" y="-38100"/>
                <a:ext cx="1544585" cy="214008"/>
              </a:xfrm>
              <a:prstGeom prst="rect">
                <a:avLst/>
              </a:prstGeom>
            </p:spPr>
            <p:txBody>
              <a:bodyPr lIns="130759" tIns="130759" rIns="130759" bIns="130759" rtlCol="0" anchor="ctr"/>
              <a:lstStyle/>
              <a:p>
                <a:pPr algn="ctr">
                  <a:lnSpc>
                    <a:spcPts val="3077"/>
                  </a:lnSpc>
                  <a:spcBef>
                    <a:spcPct val="0"/>
                  </a:spcBef>
                </a:pPr>
                <a:r>
                  <a:rPr lang="en-US" sz="2197" b="1">
                    <a:solidFill>
                      <a:srgbClr val="000000"/>
                    </a:solidFill>
                    <a:latin typeface="Canva Sans 2 Bold"/>
                    <a:ea typeface="Canva Sans 2 Bold"/>
                    <a:cs typeface="Canva Sans 2 Bold"/>
                    <a:sym typeface="Canva Sans 2 Bold"/>
                  </a:rPr>
                  <a:t>DIFFERENCES</a:t>
                </a:r>
              </a:p>
            </p:txBody>
          </p:sp>
        </p:grpSp>
        <p:grpSp>
          <p:nvGrpSpPr>
            <p:cNvPr id="50" name="Group 50"/>
            <p:cNvGrpSpPr/>
            <p:nvPr/>
          </p:nvGrpSpPr>
          <p:grpSpPr>
            <a:xfrm>
              <a:off x="7315385" y="6656903"/>
              <a:ext cx="7156322" cy="1883050"/>
              <a:chOff x="0" y="0"/>
              <a:chExt cx="1544585" cy="406428"/>
            </a:xfrm>
          </p:grpSpPr>
          <p:sp>
            <p:nvSpPr>
              <p:cNvPr id="51" name="Freeform 51"/>
              <p:cNvSpPr/>
              <p:nvPr/>
            </p:nvSpPr>
            <p:spPr>
              <a:xfrm>
                <a:off x="0" y="0"/>
                <a:ext cx="1544585" cy="406428"/>
              </a:xfrm>
              <a:custGeom>
                <a:avLst/>
                <a:gdLst/>
                <a:ahLst/>
                <a:cxnLst/>
                <a:rect l="l" t="t" r="r" b="b"/>
                <a:pathLst>
                  <a:path w="1544585" h="406428">
                    <a:moveTo>
                      <a:pt x="0" y="0"/>
                    </a:moveTo>
                    <a:lnTo>
                      <a:pt x="1544585" y="0"/>
                    </a:lnTo>
                    <a:lnTo>
                      <a:pt x="1544585" y="406428"/>
                    </a:lnTo>
                    <a:lnTo>
                      <a:pt x="0" y="406428"/>
                    </a:lnTo>
                    <a:close/>
                  </a:path>
                </a:pathLst>
              </a:custGeom>
              <a:solidFill>
                <a:srgbClr val="F1BF9C"/>
              </a:solidFill>
            </p:spPr>
            <p:txBody>
              <a:bodyPr/>
              <a:lstStyle/>
              <a:p>
                <a:endParaRPr lang="en-US"/>
              </a:p>
            </p:txBody>
          </p:sp>
          <p:sp>
            <p:nvSpPr>
              <p:cNvPr id="52" name="TextBox 52"/>
              <p:cNvSpPr txBox="1"/>
              <p:nvPr/>
            </p:nvSpPr>
            <p:spPr>
              <a:xfrm>
                <a:off x="0" y="-38100"/>
                <a:ext cx="1544585" cy="444528"/>
              </a:xfrm>
              <a:prstGeom prst="rect">
                <a:avLst/>
              </a:prstGeom>
            </p:spPr>
            <p:txBody>
              <a:bodyPr lIns="130759" tIns="130759" rIns="130759" bIns="130759" rtlCol="0" anchor="ctr"/>
              <a:lstStyle/>
              <a:p>
                <a:pPr algn="just">
                  <a:lnSpc>
                    <a:spcPts val="3077"/>
                  </a:lnSpc>
                </a:pPr>
                <a:endParaRPr/>
              </a:p>
            </p:txBody>
          </p:sp>
        </p:grpSp>
        <p:sp>
          <p:nvSpPr>
            <p:cNvPr id="53" name="TextBox 53"/>
            <p:cNvSpPr txBox="1"/>
            <p:nvPr/>
          </p:nvSpPr>
          <p:spPr>
            <a:xfrm>
              <a:off x="7315385" y="6765742"/>
              <a:ext cx="7156322" cy="2090187"/>
            </a:xfrm>
            <a:prstGeom prst="rect">
              <a:avLst/>
            </a:prstGeom>
          </p:spPr>
          <p:txBody>
            <a:bodyPr lIns="0" tIns="0" rIns="0" bIns="0" rtlCol="0" anchor="t">
              <a:spAutoFit/>
            </a:bodyPr>
            <a:lstStyle/>
            <a:p>
              <a:pPr marL="389007" lvl="1" indent="-194503" algn="l">
                <a:lnSpc>
                  <a:spcPts val="2522"/>
                </a:lnSpc>
                <a:buFont typeface="Arial"/>
                <a:buChar char="•"/>
              </a:pPr>
              <a:r>
                <a:rPr lang="en-US" sz="1801">
                  <a:solidFill>
                    <a:srgbClr val="000000"/>
                  </a:solidFill>
                  <a:latin typeface="Canva Sans 2"/>
                  <a:ea typeface="Canva Sans 2"/>
                  <a:cs typeface="Canva Sans 2"/>
                  <a:sym typeface="Canva Sans 2"/>
                </a:rPr>
                <a:t>SPMS specifically targets the academic context of undergraduate programs in Thailand, focusing on project initiation and management for students and faculty.</a:t>
              </a:r>
            </a:p>
            <a:p>
              <a:pPr algn="l">
                <a:lnSpc>
                  <a:spcPts val="2522"/>
                </a:lnSpc>
              </a:pPr>
              <a:endParaRPr lang="en-US" sz="1801">
                <a:solidFill>
                  <a:srgbClr val="000000"/>
                </a:solidFill>
                <a:latin typeface="Canva Sans 2"/>
                <a:ea typeface="Canva Sans 2"/>
                <a:cs typeface="Canva Sans 2"/>
                <a:sym typeface="Canva Sans 2"/>
              </a:endParaRPr>
            </a:p>
          </p:txBody>
        </p:sp>
        <p:grpSp>
          <p:nvGrpSpPr>
            <p:cNvPr id="54" name="Group 54"/>
            <p:cNvGrpSpPr/>
            <p:nvPr/>
          </p:nvGrpSpPr>
          <p:grpSpPr>
            <a:xfrm>
              <a:off x="7315385" y="8692351"/>
              <a:ext cx="7156322" cy="941460"/>
              <a:chOff x="0" y="0"/>
              <a:chExt cx="1544585" cy="203200"/>
            </a:xfrm>
          </p:grpSpPr>
          <p:sp>
            <p:nvSpPr>
              <p:cNvPr id="55" name="Freeform 55"/>
              <p:cNvSpPr/>
              <p:nvPr/>
            </p:nvSpPr>
            <p:spPr>
              <a:xfrm>
                <a:off x="0" y="0"/>
                <a:ext cx="1544585" cy="203200"/>
              </a:xfrm>
              <a:custGeom>
                <a:avLst/>
                <a:gdLst/>
                <a:ahLst/>
                <a:cxnLst/>
                <a:rect l="l" t="t" r="r" b="b"/>
                <a:pathLst>
                  <a:path w="1544585" h="203200">
                    <a:moveTo>
                      <a:pt x="0" y="0"/>
                    </a:moveTo>
                    <a:lnTo>
                      <a:pt x="1544585" y="0"/>
                    </a:lnTo>
                    <a:lnTo>
                      <a:pt x="1544585" y="203200"/>
                    </a:lnTo>
                    <a:lnTo>
                      <a:pt x="0" y="203200"/>
                    </a:lnTo>
                    <a:close/>
                  </a:path>
                </a:pathLst>
              </a:custGeom>
              <a:solidFill>
                <a:srgbClr val="FAD888"/>
              </a:solidFill>
            </p:spPr>
            <p:txBody>
              <a:bodyPr/>
              <a:lstStyle/>
              <a:p>
                <a:endParaRPr lang="en-US"/>
              </a:p>
            </p:txBody>
          </p:sp>
          <p:sp>
            <p:nvSpPr>
              <p:cNvPr id="56" name="TextBox 56"/>
              <p:cNvSpPr txBox="1"/>
              <p:nvPr/>
            </p:nvSpPr>
            <p:spPr>
              <a:xfrm>
                <a:off x="0" y="-38100"/>
                <a:ext cx="1544585" cy="241300"/>
              </a:xfrm>
              <a:prstGeom prst="rect">
                <a:avLst/>
              </a:prstGeom>
            </p:spPr>
            <p:txBody>
              <a:bodyPr lIns="130759" tIns="130759" rIns="130759" bIns="130759" rtlCol="0" anchor="ctr"/>
              <a:lstStyle/>
              <a:p>
                <a:pPr algn="ctr">
                  <a:lnSpc>
                    <a:spcPts val="3077"/>
                  </a:lnSpc>
                  <a:spcBef>
                    <a:spcPct val="0"/>
                  </a:spcBef>
                </a:pPr>
                <a:r>
                  <a:rPr lang="en-US" sz="2197" b="1">
                    <a:solidFill>
                      <a:srgbClr val="000000"/>
                    </a:solidFill>
                    <a:latin typeface="Canva Sans 2 Bold"/>
                    <a:ea typeface="Canva Sans 2 Bold"/>
                    <a:cs typeface="Canva Sans 2 Bold"/>
                    <a:sym typeface="Canva Sans 2 Bold"/>
                  </a:rPr>
                  <a:t>ORIGINALITY</a:t>
                </a:r>
              </a:p>
            </p:txBody>
          </p:sp>
        </p:grpSp>
        <p:grpSp>
          <p:nvGrpSpPr>
            <p:cNvPr id="57" name="Group 57"/>
            <p:cNvGrpSpPr/>
            <p:nvPr/>
          </p:nvGrpSpPr>
          <p:grpSpPr>
            <a:xfrm>
              <a:off x="7315385" y="9786210"/>
              <a:ext cx="7156322" cy="1457934"/>
              <a:chOff x="0" y="0"/>
              <a:chExt cx="1544585" cy="314673"/>
            </a:xfrm>
          </p:grpSpPr>
          <p:sp>
            <p:nvSpPr>
              <p:cNvPr id="58" name="Freeform 58"/>
              <p:cNvSpPr/>
              <p:nvPr/>
            </p:nvSpPr>
            <p:spPr>
              <a:xfrm>
                <a:off x="0" y="0"/>
                <a:ext cx="1544585" cy="314673"/>
              </a:xfrm>
              <a:custGeom>
                <a:avLst/>
                <a:gdLst/>
                <a:ahLst/>
                <a:cxnLst/>
                <a:rect l="l" t="t" r="r" b="b"/>
                <a:pathLst>
                  <a:path w="1544585" h="314673">
                    <a:moveTo>
                      <a:pt x="0" y="0"/>
                    </a:moveTo>
                    <a:lnTo>
                      <a:pt x="1544585" y="0"/>
                    </a:lnTo>
                    <a:lnTo>
                      <a:pt x="1544585" y="314673"/>
                    </a:lnTo>
                    <a:lnTo>
                      <a:pt x="0" y="314673"/>
                    </a:lnTo>
                    <a:close/>
                  </a:path>
                </a:pathLst>
              </a:custGeom>
              <a:solidFill>
                <a:srgbClr val="F1BF9C"/>
              </a:solidFill>
            </p:spPr>
            <p:txBody>
              <a:bodyPr/>
              <a:lstStyle/>
              <a:p>
                <a:endParaRPr lang="en-US"/>
              </a:p>
            </p:txBody>
          </p:sp>
          <p:sp>
            <p:nvSpPr>
              <p:cNvPr id="59" name="TextBox 59"/>
              <p:cNvSpPr txBox="1"/>
              <p:nvPr/>
            </p:nvSpPr>
            <p:spPr>
              <a:xfrm>
                <a:off x="0" y="-38100"/>
                <a:ext cx="1544585" cy="352773"/>
              </a:xfrm>
              <a:prstGeom prst="rect">
                <a:avLst/>
              </a:prstGeom>
            </p:spPr>
            <p:txBody>
              <a:bodyPr lIns="130759" tIns="130759" rIns="130759" bIns="130759" rtlCol="0" anchor="ctr"/>
              <a:lstStyle/>
              <a:p>
                <a:pPr algn="just">
                  <a:lnSpc>
                    <a:spcPts val="3077"/>
                  </a:lnSpc>
                </a:pPr>
                <a:endParaRPr/>
              </a:p>
            </p:txBody>
          </p:sp>
        </p:grpSp>
        <p:sp>
          <p:nvSpPr>
            <p:cNvPr id="60" name="TextBox 60"/>
            <p:cNvSpPr txBox="1"/>
            <p:nvPr/>
          </p:nvSpPr>
          <p:spPr>
            <a:xfrm>
              <a:off x="7315385" y="10119582"/>
              <a:ext cx="7156322" cy="816607"/>
            </a:xfrm>
            <a:prstGeom prst="rect">
              <a:avLst/>
            </a:prstGeom>
          </p:spPr>
          <p:txBody>
            <a:bodyPr lIns="0" tIns="0" rIns="0" bIns="0" rtlCol="0" anchor="t">
              <a:spAutoFit/>
            </a:bodyPr>
            <a:lstStyle/>
            <a:p>
              <a:pPr marL="389007" lvl="1" indent="-194503" algn="l">
                <a:lnSpc>
                  <a:spcPts val="2522"/>
                </a:lnSpc>
                <a:buFont typeface="Arial"/>
                <a:buChar char="•"/>
              </a:pPr>
              <a:r>
                <a:rPr lang="en-US" sz="1801">
                  <a:solidFill>
                    <a:srgbClr val="000000"/>
                  </a:solidFill>
                  <a:latin typeface="Canva Sans 2"/>
                  <a:ea typeface="Canva Sans 2"/>
                  <a:cs typeface="Canva Sans 2"/>
                  <a:sym typeface="Canva Sans 2"/>
                </a:rPr>
                <a:t>Application to student project management in Thailand.</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grpSp>
        <p:nvGrpSpPr>
          <p:cNvPr id="2" name="Group 2"/>
          <p:cNvGrpSpPr/>
          <p:nvPr/>
        </p:nvGrpSpPr>
        <p:grpSpPr>
          <a:xfrm>
            <a:off x="5888757" y="0"/>
            <a:ext cx="3636243" cy="1953592"/>
            <a:chOff x="0" y="0"/>
            <a:chExt cx="866568" cy="465568"/>
          </a:xfrm>
        </p:grpSpPr>
        <p:sp>
          <p:nvSpPr>
            <p:cNvPr id="3" name="Freeform 3"/>
            <p:cNvSpPr/>
            <p:nvPr/>
          </p:nvSpPr>
          <p:spPr>
            <a:xfrm>
              <a:off x="0" y="0"/>
              <a:ext cx="866568" cy="465568"/>
            </a:xfrm>
            <a:custGeom>
              <a:avLst/>
              <a:gdLst/>
              <a:ahLst/>
              <a:cxnLst/>
              <a:rect l="l" t="t" r="r" b="b"/>
              <a:pathLst>
                <a:path w="866568" h="465568">
                  <a:moveTo>
                    <a:pt x="95809" y="0"/>
                  </a:moveTo>
                  <a:lnTo>
                    <a:pt x="770758" y="0"/>
                  </a:lnTo>
                  <a:cubicBezTo>
                    <a:pt x="796168" y="0"/>
                    <a:pt x="820538" y="10094"/>
                    <a:pt x="838506" y="28062"/>
                  </a:cubicBezTo>
                  <a:cubicBezTo>
                    <a:pt x="856473" y="46030"/>
                    <a:pt x="866568" y="70399"/>
                    <a:pt x="866568" y="95809"/>
                  </a:cubicBezTo>
                  <a:lnTo>
                    <a:pt x="866568" y="369759"/>
                  </a:lnTo>
                  <a:cubicBezTo>
                    <a:pt x="866568" y="422673"/>
                    <a:pt x="823672" y="465568"/>
                    <a:pt x="770758" y="465568"/>
                  </a:cubicBezTo>
                  <a:lnTo>
                    <a:pt x="95809" y="465568"/>
                  </a:lnTo>
                  <a:cubicBezTo>
                    <a:pt x="42895" y="465568"/>
                    <a:pt x="0" y="422673"/>
                    <a:pt x="0" y="369759"/>
                  </a:cubicBezTo>
                  <a:lnTo>
                    <a:pt x="0" y="95809"/>
                  </a:lnTo>
                  <a:cubicBezTo>
                    <a:pt x="0" y="42895"/>
                    <a:pt x="42895" y="0"/>
                    <a:pt x="95809" y="0"/>
                  </a:cubicBezTo>
                  <a:close/>
                </a:path>
              </a:pathLst>
            </a:custGeom>
            <a:solidFill>
              <a:srgbClr val="FFE7A5"/>
            </a:solidFill>
          </p:spPr>
          <p:txBody>
            <a:bodyPr/>
            <a:lstStyle/>
            <a:p>
              <a:endParaRPr lang="en-US"/>
            </a:p>
          </p:txBody>
        </p:sp>
        <p:sp>
          <p:nvSpPr>
            <p:cNvPr id="4" name="TextBox 4"/>
            <p:cNvSpPr txBox="1"/>
            <p:nvPr/>
          </p:nvSpPr>
          <p:spPr>
            <a:xfrm>
              <a:off x="0" y="-28575"/>
              <a:ext cx="866568" cy="494143"/>
            </a:xfrm>
            <a:prstGeom prst="rect">
              <a:avLst/>
            </a:prstGeom>
          </p:spPr>
          <p:txBody>
            <a:bodyPr lIns="33278" tIns="33278" rIns="33278" bIns="33278" rtlCol="0" anchor="ctr"/>
            <a:lstStyle/>
            <a:p>
              <a:pPr algn="ctr">
                <a:lnSpc>
                  <a:spcPts val="1742"/>
                </a:lnSpc>
                <a:spcBef>
                  <a:spcPct val="0"/>
                </a:spcBef>
              </a:pPr>
              <a:endParaRPr/>
            </a:p>
          </p:txBody>
        </p:sp>
      </p:grpSp>
      <p:grpSp>
        <p:nvGrpSpPr>
          <p:cNvPr id="5" name="Group 5"/>
          <p:cNvGrpSpPr/>
          <p:nvPr/>
        </p:nvGrpSpPr>
        <p:grpSpPr>
          <a:xfrm>
            <a:off x="315613" y="0"/>
            <a:ext cx="6308147" cy="1953592"/>
            <a:chOff x="0" y="0"/>
            <a:chExt cx="1503320" cy="465568"/>
          </a:xfrm>
        </p:grpSpPr>
        <p:sp>
          <p:nvSpPr>
            <p:cNvPr id="6" name="Freeform 6"/>
            <p:cNvSpPr/>
            <p:nvPr/>
          </p:nvSpPr>
          <p:spPr>
            <a:xfrm>
              <a:off x="0" y="0"/>
              <a:ext cx="1503320" cy="465568"/>
            </a:xfrm>
            <a:custGeom>
              <a:avLst/>
              <a:gdLst/>
              <a:ahLst/>
              <a:cxnLst/>
              <a:rect l="l" t="t" r="r" b="b"/>
              <a:pathLst>
                <a:path w="1503320" h="465568">
                  <a:moveTo>
                    <a:pt x="55228" y="0"/>
                  </a:moveTo>
                  <a:lnTo>
                    <a:pt x="1448092" y="0"/>
                  </a:lnTo>
                  <a:cubicBezTo>
                    <a:pt x="1462739" y="0"/>
                    <a:pt x="1476787" y="5819"/>
                    <a:pt x="1487144" y="16176"/>
                  </a:cubicBezTo>
                  <a:cubicBezTo>
                    <a:pt x="1497501" y="26533"/>
                    <a:pt x="1503320" y="40581"/>
                    <a:pt x="1503320" y="55228"/>
                  </a:cubicBezTo>
                  <a:lnTo>
                    <a:pt x="1503320" y="410340"/>
                  </a:lnTo>
                  <a:cubicBezTo>
                    <a:pt x="1503320" y="440842"/>
                    <a:pt x="1478593" y="465568"/>
                    <a:pt x="1448092" y="465568"/>
                  </a:cubicBezTo>
                  <a:lnTo>
                    <a:pt x="55228" y="465568"/>
                  </a:lnTo>
                  <a:cubicBezTo>
                    <a:pt x="24726" y="465568"/>
                    <a:pt x="0" y="440842"/>
                    <a:pt x="0" y="410340"/>
                  </a:cubicBezTo>
                  <a:lnTo>
                    <a:pt x="0" y="55228"/>
                  </a:lnTo>
                  <a:cubicBezTo>
                    <a:pt x="0" y="24726"/>
                    <a:pt x="24726" y="0"/>
                    <a:pt x="55228" y="0"/>
                  </a:cubicBezTo>
                  <a:close/>
                </a:path>
              </a:pathLst>
            </a:custGeom>
            <a:solidFill>
              <a:srgbClr val="FFFFFF"/>
            </a:solidFill>
          </p:spPr>
          <p:txBody>
            <a:bodyPr/>
            <a:lstStyle/>
            <a:p>
              <a:endParaRPr lang="en-US"/>
            </a:p>
          </p:txBody>
        </p:sp>
        <p:sp>
          <p:nvSpPr>
            <p:cNvPr id="7" name="TextBox 7"/>
            <p:cNvSpPr txBox="1"/>
            <p:nvPr/>
          </p:nvSpPr>
          <p:spPr>
            <a:xfrm>
              <a:off x="0" y="-28575"/>
              <a:ext cx="1503320" cy="494143"/>
            </a:xfrm>
            <a:prstGeom prst="rect">
              <a:avLst/>
            </a:prstGeom>
          </p:spPr>
          <p:txBody>
            <a:bodyPr lIns="33278" tIns="33278" rIns="33278" bIns="33278" rtlCol="0" anchor="ctr"/>
            <a:lstStyle/>
            <a:p>
              <a:pPr algn="ctr">
                <a:lnSpc>
                  <a:spcPts val="1742"/>
                </a:lnSpc>
                <a:spcBef>
                  <a:spcPct val="0"/>
                </a:spcBef>
              </a:pPr>
              <a:endParaRPr/>
            </a:p>
          </p:txBody>
        </p:sp>
      </p:grpSp>
      <p:sp>
        <p:nvSpPr>
          <p:cNvPr id="8" name="Freeform 8"/>
          <p:cNvSpPr/>
          <p:nvPr/>
        </p:nvSpPr>
        <p:spPr>
          <a:xfrm>
            <a:off x="883244" y="296383"/>
            <a:ext cx="1077857" cy="1077857"/>
          </a:xfrm>
          <a:custGeom>
            <a:avLst/>
            <a:gdLst/>
            <a:ahLst/>
            <a:cxnLst/>
            <a:rect l="l" t="t" r="r" b="b"/>
            <a:pathLst>
              <a:path w="1077857" h="1077857">
                <a:moveTo>
                  <a:pt x="0" y="0"/>
                </a:moveTo>
                <a:lnTo>
                  <a:pt x="1077857" y="0"/>
                </a:lnTo>
                <a:lnTo>
                  <a:pt x="1077857" y="1077857"/>
                </a:lnTo>
                <a:lnTo>
                  <a:pt x="0" y="1077857"/>
                </a:lnTo>
                <a:lnTo>
                  <a:pt x="0" y="0"/>
                </a:lnTo>
                <a:close/>
              </a:path>
            </a:pathLst>
          </a:custGeom>
          <a:blipFill>
            <a:blip r:embed="rId2"/>
            <a:stretch>
              <a:fillRect/>
            </a:stretch>
          </a:blipFill>
        </p:spPr>
        <p:txBody>
          <a:bodyPr/>
          <a:lstStyle/>
          <a:p>
            <a:endParaRPr lang="en-US"/>
          </a:p>
        </p:txBody>
      </p:sp>
      <p:sp>
        <p:nvSpPr>
          <p:cNvPr id="9" name="TextBox 9"/>
          <p:cNvSpPr txBox="1"/>
          <p:nvPr/>
        </p:nvSpPr>
        <p:spPr>
          <a:xfrm>
            <a:off x="2192861" y="454038"/>
            <a:ext cx="3695896" cy="623660"/>
          </a:xfrm>
          <a:prstGeom prst="rect">
            <a:avLst/>
          </a:prstGeom>
        </p:spPr>
        <p:txBody>
          <a:bodyPr lIns="0" tIns="0" rIns="0" bIns="0" rtlCol="0" anchor="t">
            <a:spAutoFit/>
          </a:bodyPr>
          <a:lstStyle/>
          <a:p>
            <a:pPr algn="l">
              <a:lnSpc>
                <a:spcPts val="2428"/>
              </a:lnSpc>
            </a:pPr>
            <a:r>
              <a:rPr lang="en-US" sz="2428" b="1">
                <a:solidFill>
                  <a:srgbClr val="000000"/>
                </a:solidFill>
                <a:latin typeface="DM Sans Bold"/>
                <a:ea typeface="DM Sans Bold"/>
                <a:cs typeface="DM Sans Bold"/>
                <a:sym typeface="DM Sans Bold"/>
              </a:rPr>
              <a:t>Technological University of the Philippines</a:t>
            </a:r>
          </a:p>
        </p:txBody>
      </p:sp>
      <p:sp>
        <p:nvSpPr>
          <p:cNvPr id="10" name="TextBox 10"/>
          <p:cNvSpPr txBox="1"/>
          <p:nvPr/>
        </p:nvSpPr>
        <p:spPr>
          <a:xfrm>
            <a:off x="7097871" y="423196"/>
            <a:ext cx="3695896" cy="318860"/>
          </a:xfrm>
          <a:prstGeom prst="rect">
            <a:avLst/>
          </a:prstGeom>
        </p:spPr>
        <p:txBody>
          <a:bodyPr lIns="0" tIns="0" rIns="0" bIns="0" rtlCol="0" anchor="t">
            <a:spAutoFit/>
          </a:bodyPr>
          <a:lstStyle/>
          <a:p>
            <a:pPr algn="l">
              <a:lnSpc>
                <a:spcPts val="2428"/>
              </a:lnSpc>
            </a:pPr>
            <a:r>
              <a:rPr lang="en-US" sz="2428">
                <a:solidFill>
                  <a:srgbClr val="000000"/>
                </a:solidFill>
                <a:latin typeface="DM Sans"/>
                <a:ea typeface="DM Sans"/>
                <a:cs typeface="DM Sans"/>
                <a:sym typeface="DM Sans"/>
              </a:rPr>
              <a:t>Chapter 2</a:t>
            </a:r>
          </a:p>
        </p:txBody>
      </p:sp>
      <p:grpSp>
        <p:nvGrpSpPr>
          <p:cNvPr id="11" name="Group 11"/>
          <p:cNvGrpSpPr/>
          <p:nvPr/>
        </p:nvGrpSpPr>
        <p:grpSpPr>
          <a:xfrm>
            <a:off x="-580559" y="1330414"/>
            <a:ext cx="20211118" cy="10129021"/>
            <a:chOff x="0" y="0"/>
            <a:chExt cx="4816593" cy="2413888"/>
          </a:xfrm>
        </p:grpSpPr>
        <p:sp>
          <p:nvSpPr>
            <p:cNvPr id="12" name="Freeform 12"/>
            <p:cNvSpPr/>
            <p:nvPr/>
          </p:nvSpPr>
          <p:spPr>
            <a:xfrm>
              <a:off x="0" y="0"/>
              <a:ext cx="4816592" cy="2413888"/>
            </a:xfrm>
            <a:custGeom>
              <a:avLst/>
              <a:gdLst/>
              <a:ahLst/>
              <a:cxnLst/>
              <a:rect l="l" t="t" r="r" b="b"/>
              <a:pathLst>
                <a:path w="4816592" h="2413888">
                  <a:moveTo>
                    <a:pt x="0" y="0"/>
                  </a:moveTo>
                  <a:lnTo>
                    <a:pt x="4816592" y="0"/>
                  </a:lnTo>
                  <a:lnTo>
                    <a:pt x="4816592" y="2413888"/>
                  </a:lnTo>
                  <a:lnTo>
                    <a:pt x="0" y="2413888"/>
                  </a:lnTo>
                  <a:close/>
                </a:path>
              </a:pathLst>
            </a:custGeom>
            <a:solidFill>
              <a:srgbClr val="FFFFFF"/>
            </a:solidFill>
          </p:spPr>
          <p:txBody>
            <a:bodyPr/>
            <a:lstStyle/>
            <a:p>
              <a:endParaRPr lang="en-US"/>
            </a:p>
          </p:txBody>
        </p:sp>
        <p:sp>
          <p:nvSpPr>
            <p:cNvPr id="13" name="TextBox 13"/>
            <p:cNvSpPr txBox="1"/>
            <p:nvPr/>
          </p:nvSpPr>
          <p:spPr>
            <a:xfrm>
              <a:off x="0" y="-28575"/>
              <a:ext cx="4816593" cy="2442463"/>
            </a:xfrm>
            <a:prstGeom prst="rect">
              <a:avLst/>
            </a:prstGeom>
          </p:spPr>
          <p:txBody>
            <a:bodyPr lIns="33278" tIns="33278" rIns="33278" bIns="33278" rtlCol="0" anchor="ctr"/>
            <a:lstStyle/>
            <a:p>
              <a:pPr algn="ctr">
                <a:lnSpc>
                  <a:spcPts val="1742"/>
                </a:lnSpc>
                <a:spcBef>
                  <a:spcPct val="0"/>
                </a:spcBef>
              </a:pPr>
              <a:endParaRPr/>
            </a:p>
          </p:txBody>
        </p:sp>
      </p:grpSp>
      <p:sp>
        <p:nvSpPr>
          <p:cNvPr id="14" name="TextBox 14"/>
          <p:cNvSpPr txBox="1"/>
          <p:nvPr/>
        </p:nvSpPr>
        <p:spPr>
          <a:xfrm>
            <a:off x="12426868" y="497381"/>
            <a:ext cx="8499749" cy="479415"/>
          </a:xfrm>
          <a:prstGeom prst="rect">
            <a:avLst/>
          </a:prstGeom>
        </p:spPr>
        <p:txBody>
          <a:bodyPr lIns="0" tIns="0" rIns="0" bIns="0" rtlCol="0" anchor="t">
            <a:spAutoFit/>
          </a:bodyPr>
          <a:lstStyle/>
          <a:p>
            <a:pPr algn="l">
              <a:lnSpc>
                <a:spcPts val="3449"/>
              </a:lnSpc>
            </a:pPr>
            <a:r>
              <a:rPr lang="en-US" sz="3833">
                <a:solidFill>
                  <a:srgbClr val="FFFFFF"/>
                </a:solidFill>
                <a:latin typeface="Lovelo"/>
                <a:ea typeface="Lovelo"/>
                <a:cs typeface="Lovelo"/>
                <a:sym typeface="Lovelo"/>
              </a:rPr>
              <a:t>RELATED STUDIES</a:t>
            </a:r>
          </a:p>
        </p:txBody>
      </p:sp>
      <p:grpSp>
        <p:nvGrpSpPr>
          <p:cNvPr id="15" name="Group 15"/>
          <p:cNvGrpSpPr/>
          <p:nvPr/>
        </p:nvGrpSpPr>
        <p:grpSpPr>
          <a:xfrm>
            <a:off x="2192861" y="1458456"/>
            <a:ext cx="14483881" cy="8655823"/>
            <a:chOff x="0" y="0"/>
            <a:chExt cx="19311842" cy="11541098"/>
          </a:xfrm>
        </p:grpSpPr>
        <p:grpSp>
          <p:nvGrpSpPr>
            <p:cNvPr id="16" name="Group 16"/>
            <p:cNvGrpSpPr/>
            <p:nvPr/>
          </p:nvGrpSpPr>
          <p:grpSpPr>
            <a:xfrm>
              <a:off x="0" y="0"/>
              <a:ext cx="6344747" cy="2468285"/>
              <a:chOff x="0" y="0"/>
              <a:chExt cx="1277586" cy="497017"/>
            </a:xfrm>
          </p:grpSpPr>
          <p:sp>
            <p:nvSpPr>
              <p:cNvPr id="17" name="Freeform 17"/>
              <p:cNvSpPr/>
              <p:nvPr/>
            </p:nvSpPr>
            <p:spPr>
              <a:xfrm>
                <a:off x="0" y="0"/>
                <a:ext cx="1277586" cy="497017"/>
              </a:xfrm>
              <a:custGeom>
                <a:avLst/>
                <a:gdLst/>
                <a:ahLst/>
                <a:cxnLst/>
                <a:rect l="l" t="t" r="r" b="b"/>
                <a:pathLst>
                  <a:path w="1277586" h="497017">
                    <a:moveTo>
                      <a:pt x="0" y="0"/>
                    </a:moveTo>
                    <a:lnTo>
                      <a:pt x="1277586" y="0"/>
                    </a:lnTo>
                    <a:lnTo>
                      <a:pt x="1277586" y="497017"/>
                    </a:lnTo>
                    <a:lnTo>
                      <a:pt x="0" y="497017"/>
                    </a:lnTo>
                    <a:close/>
                  </a:path>
                </a:pathLst>
              </a:custGeom>
              <a:solidFill>
                <a:srgbClr val="F89E9C"/>
              </a:solidFill>
            </p:spPr>
            <p:txBody>
              <a:bodyPr/>
              <a:lstStyle/>
              <a:p>
                <a:endParaRPr lang="en-US"/>
              </a:p>
            </p:txBody>
          </p:sp>
          <p:sp>
            <p:nvSpPr>
              <p:cNvPr id="18" name="TextBox 18"/>
              <p:cNvSpPr txBox="1"/>
              <p:nvPr/>
            </p:nvSpPr>
            <p:spPr>
              <a:xfrm>
                <a:off x="0" y="-38100"/>
                <a:ext cx="1277586" cy="535117"/>
              </a:xfrm>
              <a:prstGeom prst="rect">
                <a:avLst/>
              </a:prstGeom>
            </p:spPr>
            <p:txBody>
              <a:bodyPr lIns="130759" tIns="130759" rIns="130759" bIns="130759" rtlCol="0" anchor="ctr"/>
              <a:lstStyle/>
              <a:p>
                <a:pPr algn="ctr">
                  <a:lnSpc>
                    <a:spcPts val="3188"/>
                  </a:lnSpc>
                  <a:spcBef>
                    <a:spcPct val="0"/>
                  </a:spcBef>
                </a:pPr>
                <a:r>
                  <a:rPr lang="en-US" sz="2277" b="1">
                    <a:solidFill>
                      <a:srgbClr val="000000"/>
                    </a:solidFill>
                    <a:latin typeface="Canva Sans 2 Bold"/>
                    <a:ea typeface="Canva Sans 2 Bold"/>
                    <a:cs typeface="Canva Sans 2 Bold"/>
                    <a:sym typeface="Canva Sans 2 Bold"/>
                  </a:rPr>
                  <a:t>Tittle</a:t>
                </a:r>
              </a:p>
            </p:txBody>
          </p:sp>
        </p:grpSp>
        <p:grpSp>
          <p:nvGrpSpPr>
            <p:cNvPr id="19" name="Group 19"/>
            <p:cNvGrpSpPr/>
            <p:nvPr/>
          </p:nvGrpSpPr>
          <p:grpSpPr>
            <a:xfrm>
              <a:off x="0" y="2643646"/>
              <a:ext cx="6344747" cy="1009132"/>
              <a:chOff x="0" y="0"/>
              <a:chExt cx="1277586" cy="203200"/>
            </a:xfrm>
          </p:grpSpPr>
          <p:sp>
            <p:nvSpPr>
              <p:cNvPr id="20" name="Freeform 20"/>
              <p:cNvSpPr/>
              <p:nvPr/>
            </p:nvSpPr>
            <p:spPr>
              <a:xfrm>
                <a:off x="0" y="0"/>
                <a:ext cx="1277586" cy="203200"/>
              </a:xfrm>
              <a:custGeom>
                <a:avLst/>
                <a:gdLst/>
                <a:ahLst/>
                <a:cxnLst/>
                <a:rect l="l" t="t" r="r" b="b"/>
                <a:pathLst>
                  <a:path w="1277586" h="203200">
                    <a:moveTo>
                      <a:pt x="0" y="0"/>
                    </a:moveTo>
                    <a:lnTo>
                      <a:pt x="1277586" y="0"/>
                    </a:lnTo>
                    <a:lnTo>
                      <a:pt x="1277586" y="203200"/>
                    </a:lnTo>
                    <a:lnTo>
                      <a:pt x="0" y="203200"/>
                    </a:lnTo>
                    <a:close/>
                  </a:path>
                </a:pathLst>
              </a:custGeom>
              <a:solidFill>
                <a:srgbClr val="FAD888"/>
              </a:solidFill>
            </p:spPr>
            <p:txBody>
              <a:bodyPr/>
              <a:lstStyle/>
              <a:p>
                <a:endParaRPr lang="en-US"/>
              </a:p>
            </p:txBody>
          </p:sp>
          <p:sp>
            <p:nvSpPr>
              <p:cNvPr id="21" name="TextBox 21"/>
              <p:cNvSpPr txBox="1"/>
              <p:nvPr/>
            </p:nvSpPr>
            <p:spPr>
              <a:xfrm>
                <a:off x="0" y="-38100"/>
                <a:ext cx="1277586" cy="241300"/>
              </a:xfrm>
              <a:prstGeom prst="rect">
                <a:avLst/>
              </a:prstGeom>
            </p:spPr>
            <p:txBody>
              <a:bodyPr lIns="130759" tIns="130759" rIns="130759" bIns="130759" rtlCol="0" anchor="ctr"/>
              <a:lstStyle/>
              <a:p>
                <a:pPr algn="ctr">
                  <a:lnSpc>
                    <a:spcPts val="3188"/>
                  </a:lnSpc>
                  <a:spcBef>
                    <a:spcPct val="0"/>
                  </a:spcBef>
                </a:pPr>
                <a:r>
                  <a:rPr lang="en-US" sz="2277" b="1">
                    <a:solidFill>
                      <a:srgbClr val="000000"/>
                    </a:solidFill>
                    <a:latin typeface="Canva Sans 2 Bold"/>
                    <a:ea typeface="Canva Sans 2 Bold"/>
                    <a:cs typeface="Canva Sans 2 Bold"/>
                    <a:sym typeface="Canva Sans 2 Bold"/>
                  </a:rPr>
                  <a:t>METHODOLOGY</a:t>
                </a:r>
              </a:p>
            </p:txBody>
          </p:sp>
        </p:grpSp>
        <p:grpSp>
          <p:nvGrpSpPr>
            <p:cNvPr id="22" name="Group 22"/>
            <p:cNvGrpSpPr/>
            <p:nvPr/>
          </p:nvGrpSpPr>
          <p:grpSpPr>
            <a:xfrm>
              <a:off x="6481322" y="2641642"/>
              <a:ext cx="6344747" cy="1009132"/>
              <a:chOff x="0" y="0"/>
              <a:chExt cx="1277586" cy="203200"/>
            </a:xfrm>
          </p:grpSpPr>
          <p:sp>
            <p:nvSpPr>
              <p:cNvPr id="23" name="Freeform 23"/>
              <p:cNvSpPr/>
              <p:nvPr/>
            </p:nvSpPr>
            <p:spPr>
              <a:xfrm>
                <a:off x="0" y="0"/>
                <a:ext cx="1277586" cy="203200"/>
              </a:xfrm>
              <a:custGeom>
                <a:avLst/>
                <a:gdLst/>
                <a:ahLst/>
                <a:cxnLst/>
                <a:rect l="l" t="t" r="r" b="b"/>
                <a:pathLst>
                  <a:path w="1277586" h="203200">
                    <a:moveTo>
                      <a:pt x="0" y="0"/>
                    </a:moveTo>
                    <a:lnTo>
                      <a:pt x="1277586" y="0"/>
                    </a:lnTo>
                    <a:lnTo>
                      <a:pt x="1277586" y="203200"/>
                    </a:lnTo>
                    <a:lnTo>
                      <a:pt x="0" y="203200"/>
                    </a:lnTo>
                    <a:close/>
                  </a:path>
                </a:pathLst>
              </a:custGeom>
              <a:solidFill>
                <a:srgbClr val="FAD888"/>
              </a:solidFill>
            </p:spPr>
            <p:txBody>
              <a:bodyPr/>
              <a:lstStyle/>
              <a:p>
                <a:endParaRPr lang="en-US"/>
              </a:p>
            </p:txBody>
          </p:sp>
          <p:sp>
            <p:nvSpPr>
              <p:cNvPr id="24" name="TextBox 24"/>
              <p:cNvSpPr txBox="1"/>
              <p:nvPr/>
            </p:nvSpPr>
            <p:spPr>
              <a:xfrm>
                <a:off x="0" y="-38100"/>
                <a:ext cx="1277586" cy="241300"/>
              </a:xfrm>
              <a:prstGeom prst="rect">
                <a:avLst/>
              </a:prstGeom>
            </p:spPr>
            <p:txBody>
              <a:bodyPr lIns="130759" tIns="130759" rIns="130759" bIns="130759" rtlCol="0" anchor="ctr"/>
              <a:lstStyle/>
              <a:p>
                <a:pPr algn="ctr">
                  <a:lnSpc>
                    <a:spcPts val="3188"/>
                  </a:lnSpc>
                  <a:spcBef>
                    <a:spcPct val="0"/>
                  </a:spcBef>
                </a:pPr>
                <a:r>
                  <a:rPr lang="en-US" sz="2277" b="1">
                    <a:solidFill>
                      <a:srgbClr val="000000"/>
                    </a:solidFill>
                    <a:latin typeface="Canva Sans 2 Bold"/>
                    <a:ea typeface="Canva Sans 2 Bold"/>
                    <a:cs typeface="Canva Sans 2 Bold"/>
                    <a:sym typeface="Canva Sans 2 Bold"/>
                  </a:rPr>
                  <a:t>FINDINGS</a:t>
                </a:r>
              </a:p>
            </p:txBody>
          </p:sp>
        </p:grpSp>
        <p:grpSp>
          <p:nvGrpSpPr>
            <p:cNvPr id="25" name="Group 25"/>
            <p:cNvGrpSpPr/>
            <p:nvPr/>
          </p:nvGrpSpPr>
          <p:grpSpPr>
            <a:xfrm>
              <a:off x="12967094" y="2647486"/>
              <a:ext cx="6344747" cy="1009132"/>
              <a:chOff x="0" y="0"/>
              <a:chExt cx="1277586" cy="203200"/>
            </a:xfrm>
          </p:grpSpPr>
          <p:sp>
            <p:nvSpPr>
              <p:cNvPr id="26" name="Freeform 26"/>
              <p:cNvSpPr/>
              <p:nvPr/>
            </p:nvSpPr>
            <p:spPr>
              <a:xfrm>
                <a:off x="0" y="0"/>
                <a:ext cx="1277586" cy="203200"/>
              </a:xfrm>
              <a:custGeom>
                <a:avLst/>
                <a:gdLst/>
                <a:ahLst/>
                <a:cxnLst/>
                <a:rect l="l" t="t" r="r" b="b"/>
                <a:pathLst>
                  <a:path w="1277586" h="203200">
                    <a:moveTo>
                      <a:pt x="0" y="0"/>
                    </a:moveTo>
                    <a:lnTo>
                      <a:pt x="1277586" y="0"/>
                    </a:lnTo>
                    <a:lnTo>
                      <a:pt x="1277586" y="203200"/>
                    </a:lnTo>
                    <a:lnTo>
                      <a:pt x="0" y="203200"/>
                    </a:lnTo>
                    <a:close/>
                  </a:path>
                </a:pathLst>
              </a:custGeom>
              <a:solidFill>
                <a:srgbClr val="FAD888"/>
              </a:solidFill>
            </p:spPr>
            <p:txBody>
              <a:bodyPr/>
              <a:lstStyle/>
              <a:p>
                <a:endParaRPr lang="en-US"/>
              </a:p>
            </p:txBody>
          </p:sp>
          <p:sp>
            <p:nvSpPr>
              <p:cNvPr id="27" name="TextBox 27"/>
              <p:cNvSpPr txBox="1"/>
              <p:nvPr/>
            </p:nvSpPr>
            <p:spPr>
              <a:xfrm>
                <a:off x="0" y="-38100"/>
                <a:ext cx="1277586" cy="241300"/>
              </a:xfrm>
              <a:prstGeom prst="rect">
                <a:avLst/>
              </a:prstGeom>
            </p:spPr>
            <p:txBody>
              <a:bodyPr lIns="130759" tIns="130759" rIns="130759" bIns="130759" rtlCol="0" anchor="ctr"/>
              <a:lstStyle/>
              <a:p>
                <a:pPr algn="ctr">
                  <a:lnSpc>
                    <a:spcPts val="3188"/>
                  </a:lnSpc>
                  <a:spcBef>
                    <a:spcPct val="0"/>
                  </a:spcBef>
                </a:pPr>
                <a:r>
                  <a:rPr lang="en-US" sz="2277" b="1">
                    <a:solidFill>
                      <a:srgbClr val="000000"/>
                    </a:solidFill>
                    <a:latin typeface="Canva Sans 2 Bold"/>
                    <a:ea typeface="Canva Sans 2 Bold"/>
                    <a:cs typeface="Canva Sans 2 Bold"/>
                    <a:sym typeface="Canva Sans 2 Bold"/>
                  </a:rPr>
                  <a:t>SIMILARITY</a:t>
                </a:r>
              </a:p>
            </p:txBody>
          </p:sp>
        </p:grpSp>
        <p:grpSp>
          <p:nvGrpSpPr>
            <p:cNvPr id="28" name="Group 28"/>
            <p:cNvGrpSpPr/>
            <p:nvPr/>
          </p:nvGrpSpPr>
          <p:grpSpPr>
            <a:xfrm>
              <a:off x="0" y="3822096"/>
              <a:ext cx="6344747" cy="7719002"/>
              <a:chOff x="0" y="0"/>
              <a:chExt cx="1277586" cy="1554307"/>
            </a:xfrm>
          </p:grpSpPr>
          <p:sp>
            <p:nvSpPr>
              <p:cNvPr id="29" name="Freeform 29"/>
              <p:cNvSpPr/>
              <p:nvPr/>
            </p:nvSpPr>
            <p:spPr>
              <a:xfrm>
                <a:off x="0" y="0"/>
                <a:ext cx="1277586" cy="1554307"/>
              </a:xfrm>
              <a:custGeom>
                <a:avLst/>
                <a:gdLst/>
                <a:ahLst/>
                <a:cxnLst/>
                <a:rect l="l" t="t" r="r" b="b"/>
                <a:pathLst>
                  <a:path w="1277586" h="1554307">
                    <a:moveTo>
                      <a:pt x="0" y="0"/>
                    </a:moveTo>
                    <a:lnTo>
                      <a:pt x="1277586" y="0"/>
                    </a:lnTo>
                    <a:lnTo>
                      <a:pt x="1277586" y="1554307"/>
                    </a:lnTo>
                    <a:lnTo>
                      <a:pt x="0" y="1554307"/>
                    </a:lnTo>
                    <a:close/>
                  </a:path>
                </a:pathLst>
              </a:custGeom>
              <a:solidFill>
                <a:srgbClr val="F1BF9C"/>
              </a:solidFill>
            </p:spPr>
            <p:txBody>
              <a:bodyPr/>
              <a:lstStyle/>
              <a:p>
                <a:endParaRPr lang="en-US"/>
              </a:p>
            </p:txBody>
          </p:sp>
          <p:sp>
            <p:nvSpPr>
              <p:cNvPr id="30" name="TextBox 30"/>
              <p:cNvSpPr txBox="1"/>
              <p:nvPr/>
            </p:nvSpPr>
            <p:spPr>
              <a:xfrm>
                <a:off x="0" y="-38100"/>
                <a:ext cx="1277586" cy="1592407"/>
              </a:xfrm>
              <a:prstGeom prst="rect">
                <a:avLst/>
              </a:prstGeom>
            </p:spPr>
            <p:txBody>
              <a:bodyPr lIns="130759" tIns="130759" rIns="130759" bIns="130759" rtlCol="0" anchor="ctr"/>
              <a:lstStyle/>
              <a:p>
                <a:pPr algn="just">
                  <a:lnSpc>
                    <a:spcPts val="3188"/>
                  </a:lnSpc>
                </a:pPr>
                <a:endParaRPr/>
              </a:p>
            </p:txBody>
          </p:sp>
        </p:grpSp>
        <p:sp>
          <p:nvSpPr>
            <p:cNvPr id="31" name="TextBox 31"/>
            <p:cNvSpPr txBox="1"/>
            <p:nvPr/>
          </p:nvSpPr>
          <p:spPr>
            <a:xfrm>
              <a:off x="883277" y="3921763"/>
              <a:ext cx="4578194" cy="5442717"/>
            </a:xfrm>
            <a:prstGeom prst="rect">
              <a:avLst/>
            </a:prstGeom>
          </p:spPr>
          <p:txBody>
            <a:bodyPr lIns="0" tIns="0" rIns="0" bIns="0" rtlCol="0" anchor="t">
              <a:spAutoFit/>
            </a:bodyPr>
            <a:lstStyle/>
            <a:p>
              <a:pPr marL="416969" lvl="1" indent="-208484" algn="l">
                <a:lnSpc>
                  <a:spcPts val="2703"/>
                </a:lnSpc>
                <a:buFont typeface="Arial"/>
                <a:buChar char="•"/>
              </a:pPr>
              <a:r>
                <a:rPr lang="en-US" sz="1931">
                  <a:solidFill>
                    <a:srgbClr val="000000"/>
                  </a:solidFill>
                  <a:latin typeface="Canva Sans 2"/>
                  <a:ea typeface="Canva Sans 2"/>
                  <a:cs typeface="Canva Sans 2"/>
                  <a:sym typeface="Canva Sans 2"/>
                </a:rPr>
                <a:t>The study employs software engineering principles to design a cloud-based university research project management system, incorporating various modules for project application, management, and review.</a:t>
              </a:r>
            </a:p>
            <a:p>
              <a:pPr algn="l">
                <a:lnSpc>
                  <a:spcPts val="2703"/>
                </a:lnSpc>
              </a:pPr>
              <a:endParaRPr lang="en-US" sz="1931">
                <a:solidFill>
                  <a:srgbClr val="000000"/>
                </a:solidFill>
                <a:latin typeface="Canva Sans 2"/>
                <a:ea typeface="Canva Sans 2"/>
                <a:cs typeface="Canva Sans 2"/>
                <a:sym typeface="Canva Sans 2"/>
              </a:endParaRPr>
            </a:p>
          </p:txBody>
        </p:sp>
        <p:grpSp>
          <p:nvGrpSpPr>
            <p:cNvPr id="32" name="Group 32"/>
            <p:cNvGrpSpPr/>
            <p:nvPr/>
          </p:nvGrpSpPr>
          <p:grpSpPr>
            <a:xfrm>
              <a:off x="6481322" y="3814216"/>
              <a:ext cx="6344747" cy="7726882"/>
              <a:chOff x="0" y="0"/>
              <a:chExt cx="1277586" cy="1555894"/>
            </a:xfrm>
          </p:grpSpPr>
          <p:sp>
            <p:nvSpPr>
              <p:cNvPr id="33" name="Freeform 33"/>
              <p:cNvSpPr/>
              <p:nvPr/>
            </p:nvSpPr>
            <p:spPr>
              <a:xfrm>
                <a:off x="0" y="0"/>
                <a:ext cx="1277586" cy="1555894"/>
              </a:xfrm>
              <a:custGeom>
                <a:avLst/>
                <a:gdLst/>
                <a:ahLst/>
                <a:cxnLst/>
                <a:rect l="l" t="t" r="r" b="b"/>
                <a:pathLst>
                  <a:path w="1277586" h="1555894">
                    <a:moveTo>
                      <a:pt x="0" y="0"/>
                    </a:moveTo>
                    <a:lnTo>
                      <a:pt x="1277586" y="0"/>
                    </a:lnTo>
                    <a:lnTo>
                      <a:pt x="1277586" y="1555894"/>
                    </a:lnTo>
                    <a:lnTo>
                      <a:pt x="0" y="1555894"/>
                    </a:lnTo>
                    <a:close/>
                  </a:path>
                </a:pathLst>
              </a:custGeom>
              <a:solidFill>
                <a:srgbClr val="F1BF9C"/>
              </a:solidFill>
            </p:spPr>
            <p:txBody>
              <a:bodyPr/>
              <a:lstStyle/>
              <a:p>
                <a:endParaRPr lang="en-US"/>
              </a:p>
            </p:txBody>
          </p:sp>
          <p:sp>
            <p:nvSpPr>
              <p:cNvPr id="34" name="TextBox 34"/>
              <p:cNvSpPr txBox="1"/>
              <p:nvPr/>
            </p:nvSpPr>
            <p:spPr>
              <a:xfrm>
                <a:off x="0" y="-38100"/>
                <a:ext cx="1277586" cy="1593994"/>
              </a:xfrm>
              <a:prstGeom prst="rect">
                <a:avLst/>
              </a:prstGeom>
            </p:spPr>
            <p:txBody>
              <a:bodyPr lIns="130759" tIns="130759" rIns="130759" bIns="130759" rtlCol="0" anchor="ctr"/>
              <a:lstStyle/>
              <a:p>
                <a:pPr algn="just">
                  <a:lnSpc>
                    <a:spcPts val="3188"/>
                  </a:lnSpc>
                </a:pPr>
                <a:endParaRPr/>
              </a:p>
            </p:txBody>
          </p:sp>
        </p:grpSp>
        <p:sp>
          <p:nvSpPr>
            <p:cNvPr id="35" name="TextBox 35"/>
            <p:cNvSpPr txBox="1"/>
            <p:nvPr/>
          </p:nvSpPr>
          <p:spPr>
            <a:xfrm>
              <a:off x="7583706" y="3913883"/>
              <a:ext cx="4578194" cy="5897759"/>
            </a:xfrm>
            <a:prstGeom prst="rect">
              <a:avLst/>
            </a:prstGeom>
          </p:spPr>
          <p:txBody>
            <a:bodyPr lIns="0" tIns="0" rIns="0" bIns="0" rtlCol="0" anchor="t">
              <a:spAutoFit/>
            </a:bodyPr>
            <a:lstStyle/>
            <a:p>
              <a:pPr marL="416969" lvl="1" indent="-208484" algn="l">
                <a:lnSpc>
                  <a:spcPts val="2703"/>
                </a:lnSpc>
                <a:buFont typeface="Arial"/>
                <a:buChar char="•"/>
              </a:pPr>
              <a:r>
                <a:rPr lang="en-US" sz="1931">
                  <a:solidFill>
                    <a:srgbClr val="000000"/>
                  </a:solidFill>
                  <a:latin typeface="Canva Sans 2"/>
                  <a:ea typeface="Canva Sans 2"/>
                  <a:cs typeface="Canva Sans 2"/>
                  <a:sym typeface="Canva Sans 2"/>
                </a:rPr>
                <a:t>The study proposes a cloud-based project management system specifically designed for managing university research projects.</a:t>
              </a:r>
            </a:p>
            <a:p>
              <a:pPr marL="416969" lvl="1" indent="-208484" algn="l">
                <a:lnSpc>
                  <a:spcPts val="2703"/>
                </a:lnSpc>
                <a:buFont typeface="Arial"/>
                <a:buChar char="•"/>
              </a:pPr>
              <a:r>
                <a:rPr lang="en-US" sz="1931">
                  <a:solidFill>
                    <a:srgbClr val="000000"/>
                  </a:solidFill>
                  <a:latin typeface="Canva Sans 2"/>
                  <a:ea typeface="Canva Sans 2"/>
                  <a:cs typeface="Canva Sans 2"/>
                  <a:sym typeface="Canva Sans 2"/>
                </a:rPr>
                <a:t>The system offers features for application and review, project opening, progress tracking, completion, and research results display.</a:t>
              </a:r>
            </a:p>
            <a:p>
              <a:pPr algn="l">
                <a:lnSpc>
                  <a:spcPts val="2703"/>
                </a:lnSpc>
              </a:pPr>
              <a:endParaRPr lang="en-US" sz="1931">
                <a:solidFill>
                  <a:srgbClr val="000000"/>
                </a:solidFill>
                <a:latin typeface="Canva Sans 2"/>
                <a:ea typeface="Canva Sans 2"/>
                <a:cs typeface="Canva Sans 2"/>
                <a:sym typeface="Canva Sans 2"/>
              </a:endParaRPr>
            </a:p>
          </p:txBody>
        </p:sp>
        <p:grpSp>
          <p:nvGrpSpPr>
            <p:cNvPr id="36" name="Group 36"/>
            <p:cNvGrpSpPr/>
            <p:nvPr/>
          </p:nvGrpSpPr>
          <p:grpSpPr>
            <a:xfrm>
              <a:off x="12967094" y="3822096"/>
              <a:ext cx="6344747" cy="2010229"/>
              <a:chOff x="0" y="0"/>
              <a:chExt cx="1277586" cy="404782"/>
            </a:xfrm>
          </p:grpSpPr>
          <p:sp>
            <p:nvSpPr>
              <p:cNvPr id="37" name="Freeform 37"/>
              <p:cNvSpPr/>
              <p:nvPr/>
            </p:nvSpPr>
            <p:spPr>
              <a:xfrm>
                <a:off x="0" y="0"/>
                <a:ext cx="1277586" cy="404782"/>
              </a:xfrm>
              <a:custGeom>
                <a:avLst/>
                <a:gdLst/>
                <a:ahLst/>
                <a:cxnLst/>
                <a:rect l="l" t="t" r="r" b="b"/>
                <a:pathLst>
                  <a:path w="1277586" h="404782">
                    <a:moveTo>
                      <a:pt x="0" y="0"/>
                    </a:moveTo>
                    <a:lnTo>
                      <a:pt x="1277586" y="0"/>
                    </a:lnTo>
                    <a:lnTo>
                      <a:pt x="1277586" y="404782"/>
                    </a:lnTo>
                    <a:lnTo>
                      <a:pt x="0" y="404782"/>
                    </a:lnTo>
                    <a:close/>
                  </a:path>
                </a:pathLst>
              </a:custGeom>
              <a:solidFill>
                <a:srgbClr val="F1BF9C"/>
              </a:solidFill>
            </p:spPr>
            <p:txBody>
              <a:bodyPr/>
              <a:lstStyle/>
              <a:p>
                <a:endParaRPr lang="en-US"/>
              </a:p>
            </p:txBody>
          </p:sp>
          <p:sp>
            <p:nvSpPr>
              <p:cNvPr id="38" name="TextBox 38"/>
              <p:cNvSpPr txBox="1"/>
              <p:nvPr/>
            </p:nvSpPr>
            <p:spPr>
              <a:xfrm>
                <a:off x="0" y="-38100"/>
                <a:ext cx="1277586" cy="442882"/>
              </a:xfrm>
              <a:prstGeom prst="rect">
                <a:avLst/>
              </a:prstGeom>
            </p:spPr>
            <p:txBody>
              <a:bodyPr lIns="130759" tIns="130759" rIns="130759" bIns="130759" rtlCol="0" anchor="ctr"/>
              <a:lstStyle/>
              <a:p>
                <a:pPr algn="just">
                  <a:lnSpc>
                    <a:spcPts val="3188"/>
                  </a:lnSpc>
                </a:pPr>
                <a:endParaRPr/>
              </a:p>
            </p:txBody>
          </p:sp>
        </p:grpSp>
        <p:sp>
          <p:nvSpPr>
            <p:cNvPr id="39" name="TextBox 39"/>
            <p:cNvSpPr txBox="1"/>
            <p:nvPr/>
          </p:nvSpPr>
          <p:spPr>
            <a:xfrm>
              <a:off x="12967094" y="4128247"/>
              <a:ext cx="6344747" cy="1350301"/>
            </a:xfrm>
            <a:prstGeom prst="rect">
              <a:avLst/>
            </a:prstGeom>
          </p:spPr>
          <p:txBody>
            <a:bodyPr lIns="0" tIns="0" rIns="0" bIns="0" rtlCol="0" anchor="t">
              <a:spAutoFit/>
            </a:bodyPr>
            <a:lstStyle/>
            <a:p>
              <a:pPr marL="416969" lvl="1" indent="-208484" algn="l">
                <a:lnSpc>
                  <a:spcPts val="2703"/>
                </a:lnSpc>
                <a:buFont typeface="Arial"/>
                <a:buChar char="•"/>
              </a:pPr>
              <a:r>
                <a:rPr lang="en-US" sz="1931">
                  <a:solidFill>
                    <a:srgbClr val="000000"/>
                  </a:solidFill>
                  <a:latin typeface="Canva Sans 2"/>
                  <a:ea typeface="Canva Sans 2"/>
                  <a:cs typeface="Canva Sans 2"/>
                  <a:sym typeface="Canva Sans 2"/>
                </a:rPr>
                <a:t>Has functionalities like task management, progress tracking, and reporting.</a:t>
              </a:r>
            </a:p>
          </p:txBody>
        </p:sp>
        <p:grpSp>
          <p:nvGrpSpPr>
            <p:cNvPr id="40" name="Group 40"/>
            <p:cNvGrpSpPr/>
            <p:nvPr/>
          </p:nvGrpSpPr>
          <p:grpSpPr>
            <a:xfrm>
              <a:off x="12967094" y="5970362"/>
              <a:ext cx="6344747" cy="873593"/>
              <a:chOff x="0" y="0"/>
              <a:chExt cx="1277586" cy="175908"/>
            </a:xfrm>
          </p:grpSpPr>
          <p:sp>
            <p:nvSpPr>
              <p:cNvPr id="41" name="Freeform 41"/>
              <p:cNvSpPr/>
              <p:nvPr/>
            </p:nvSpPr>
            <p:spPr>
              <a:xfrm>
                <a:off x="0" y="0"/>
                <a:ext cx="1277586" cy="175908"/>
              </a:xfrm>
              <a:custGeom>
                <a:avLst/>
                <a:gdLst/>
                <a:ahLst/>
                <a:cxnLst/>
                <a:rect l="l" t="t" r="r" b="b"/>
                <a:pathLst>
                  <a:path w="1277586" h="175908">
                    <a:moveTo>
                      <a:pt x="0" y="0"/>
                    </a:moveTo>
                    <a:lnTo>
                      <a:pt x="1277586" y="0"/>
                    </a:lnTo>
                    <a:lnTo>
                      <a:pt x="1277586" y="175908"/>
                    </a:lnTo>
                    <a:lnTo>
                      <a:pt x="0" y="175908"/>
                    </a:lnTo>
                    <a:close/>
                  </a:path>
                </a:pathLst>
              </a:custGeom>
              <a:solidFill>
                <a:srgbClr val="FAD888"/>
              </a:solidFill>
            </p:spPr>
            <p:txBody>
              <a:bodyPr/>
              <a:lstStyle/>
              <a:p>
                <a:endParaRPr lang="en-US"/>
              </a:p>
            </p:txBody>
          </p:sp>
          <p:sp>
            <p:nvSpPr>
              <p:cNvPr id="42" name="TextBox 42"/>
              <p:cNvSpPr txBox="1"/>
              <p:nvPr/>
            </p:nvSpPr>
            <p:spPr>
              <a:xfrm>
                <a:off x="0" y="-38100"/>
                <a:ext cx="1277586" cy="214008"/>
              </a:xfrm>
              <a:prstGeom prst="rect">
                <a:avLst/>
              </a:prstGeom>
            </p:spPr>
            <p:txBody>
              <a:bodyPr lIns="130759" tIns="130759" rIns="130759" bIns="130759" rtlCol="0" anchor="ctr"/>
              <a:lstStyle/>
              <a:p>
                <a:pPr algn="ctr">
                  <a:lnSpc>
                    <a:spcPts val="3188"/>
                  </a:lnSpc>
                  <a:spcBef>
                    <a:spcPct val="0"/>
                  </a:spcBef>
                </a:pPr>
                <a:r>
                  <a:rPr lang="en-US" sz="2277" b="1">
                    <a:solidFill>
                      <a:srgbClr val="000000"/>
                    </a:solidFill>
                    <a:latin typeface="Canva Sans 2 Bold"/>
                    <a:ea typeface="Canva Sans 2 Bold"/>
                    <a:cs typeface="Canva Sans 2 Bold"/>
                    <a:sym typeface="Canva Sans 2 Bold"/>
                  </a:rPr>
                  <a:t>DIFFERENCES</a:t>
                </a:r>
              </a:p>
            </p:txBody>
          </p:sp>
        </p:grpSp>
        <p:grpSp>
          <p:nvGrpSpPr>
            <p:cNvPr id="43" name="Group 43"/>
            <p:cNvGrpSpPr/>
            <p:nvPr/>
          </p:nvGrpSpPr>
          <p:grpSpPr>
            <a:xfrm>
              <a:off x="12967094" y="6983915"/>
              <a:ext cx="6344747" cy="1115504"/>
              <a:chOff x="0" y="0"/>
              <a:chExt cx="1277586" cy="224619"/>
            </a:xfrm>
          </p:grpSpPr>
          <p:sp>
            <p:nvSpPr>
              <p:cNvPr id="44" name="Freeform 44"/>
              <p:cNvSpPr/>
              <p:nvPr/>
            </p:nvSpPr>
            <p:spPr>
              <a:xfrm>
                <a:off x="0" y="0"/>
                <a:ext cx="1277586" cy="224619"/>
              </a:xfrm>
              <a:custGeom>
                <a:avLst/>
                <a:gdLst/>
                <a:ahLst/>
                <a:cxnLst/>
                <a:rect l="l" t="t" r="r" b="b"/>
                <a:pathLst>
                  <a:path w="1277586" h="224619">
                    <a:moveTo>
                      <a:pt x="0" y="0"/>
                    </a:moveTo>
                    <a:lnTo>
                      <a:pt x="1277586" y="0"/>
                    </a:lnTo>
                    <a:lnTo>
                      <a:pt x="1277586" y="224619"/>
                    </a:lnTo>
                    <a:lnTo>
                      <a:pt x="0" y="224619"/>
                    </a:lnTo>
                    <a:close/>
                  </a:path>
                </a:pathLst>
              </a:custGeom>
              <a:solidFill>
                <a:srgbClr val="F1BF9C"/>
              </a:solidFill>
            </p:spPr>
            <p:txBody>
              <a:bodyPr/>
              <a:lstStyle/>
              <a:p>
                <a:endParaRPr lang="en-US"/>
              </a:p>
            </p:txBody>
          </p:sp>
          <p:sp>
            <p:nvSpPr>
              <p:cNvPr id="45" name="TextBox 45"/>
              <p:cNvSpPr txBox="1"/>
              <p:nvPr/>
            </p:nvSpPr>
            <p:spPr>
              <a:xfrm>
                <a:off x="0" y="-38100"/>
                <a:ext cx="1277586" cy="262719"/>
              </a:xfrm>
              <a:prstGeom prst="rect">
                <a:avLst/>
              </a:prstGeom>
            </p:spPr>
            <p:txBody>
              <a:bodyPr lIns="130759" tIns="130759" rIns="130759" bIns="130759" rtlCol="0" anchor="ctr"/>
              <a:lstStyle/>
              <a:p>
                <a:pPr algn="just">
                  <a:lnSpc>
                    <a:spcPts val="3188"/>
                  </a:lnSpc>
                </a:pPr>
                <a:endParaRPr/>
              </a:p>
            </p:txBody>
          </p:sp>
        </p:grpSp>
        <p:sp>
          <p:nvSpPr>
            <p:cNvPr id="46" name="TextBox 46"/>
            <p:cNvSpPr txBox="1"/>
            <p:nvPr/>
          </p:nvSpPr>
          <p:spPr>
            <a:xfrm>
              <a:off x="12967094" y="7309269"/>
              <a:ext cx="6344747" cy="438246"/>
            </a:xfrm>
            <a:prstGeom prst="rect">
              <a:avLst/>
            </a:prstGeom>
          </p:spPr>
          <p:txBody>
            <a:bodyPr lIns="0" tIns="0" rIns="0" bIns="0" rtlCol="0" anchor="t">
              <a:spAutoFit/>
            </a:bodyPr>
            <a:lstStyle/>
            <a:p>
              <a:pPr marL="416969" lvl="1" indent="-208484" algn="l">
                <a:lnSpc>
                  <a:spcPts val="2703"/>
                </a:lnSpc>
                <a:buFont typeface="Arial"/>
                <a:buChar char="•"/>
              </a:pPr>
              <a:r>
                <a:rPr lang="en-US" sz="1931">
                  <a:solidFill>
                    <a:srgbClr val="000000"/>
                  </a:solidFill>
                  <a:latin typeface="Canva Sans 2"/>
                  <a:ea typeface="Canva Sans 2"/>
                  <a:cs typeface="Canva Sans 2"/>
                  <a:sym typeface="Canva Sans 2"/>
                </a:rPr>
                <a:t>University research projects</a:t>
              </a:r>
            </a:p>
          </p:txBody>
        </p:sp>
        <p:grpSp>
          <p:nvGrpSpPr>
            <p:cNvPr id="47" name="Group 47"/>
            <p:cNvGrpSpPr/>
            <p:nvPr/>
          </p:nvGrpSpPr>
          <p:grpSpPr>
            <a:xfrm>
              <a:off x="12967094" y="8260454"/>
              <a:ext cx="6344747" cy="1009132"/>
              <a:chOff x="0" y="0"/>
              <a:chExt cx="1277586" cy="203200"/>
            </a:xfrm>
          </p:grpSpPr>
          <p:sp>
            <p:nvSpPr>
              <p:cNvPr id="48" name="Freeform 48"/>
              <p:cNvSpPr/>
              <p:nvPr/>
            </p:nvSpPr>
            <p:spPr>
              <a:xfrm>
                <a:off x="0" y="0"/>
                <a:ext cx="1277586" cy="203200"/>
              </a:xfrm>
              <a:custGeom>
                <a:avLst/>
                <a:gdLst/>
                <a:ahLst/>
                <a:cxnLst/>
                <a:rect l="l" t="t" r="r" b="b"/>
                <a:pathLst>
                  <a:path w="1277586" h="203200">
                    <a:moveTo>
                      <a:pt x="0" y="0"/>
                    </a:moveTo>
                    <a:lnTo>
                      <a:pt x="1277586" y="0"/>
                    </a:lnTo>
                    <a:lnTo>
                      <a:pt x="1277586" y="203200"/>
                    </a:lnTo>
                    <a:lnTo>
                      <a:pt x="0" y="203200"/>
                    </a:lnTo>
                    <a:close/>
                  </a:path>
                </a:pathLst>
              </a:custGeom>
              <a:solidFill>
                <a:srgbClr val="FAD888"/>
              </a:solidFill>
            </p:spPr>
            <p:txBody>
              <a:bodyPr/>
              <a:lstStyle/>
              <a:p>
                <a:endParaRPr lang="en-US"/>
              </a:p>
            </p:txBody>
          </p:sp>
          <p:sp>
            <p:nvSpPr>
              <p:cNvPr id="49" name="TextBox 49"/>
              <p:cNvSpPr txBox="1"/>
              <p:nvPr/>
            </p:nvSpPr>
            <p:spPr>
              <a:xfrm>
                <a:off x="0" y="-38100"/>
                <a:ext cx="1277586" cy="241300"/>
              </a:xfrm>
              <a:prstGeom prst="rect">
                <a:avLst/>
              </a:prstGeom>
            </p:spPr>
            <p:txBody>
              <a:bodyPr lIns="130759" tIns="130759" rIns="130759" bIns="130759" rtlCol="0" anchor="ctr"/>
              <a:lstStyle/>
              <a:p>
                <a:pPr algn="ctr">
                  <a:lnSpc>
                    <a:spcPts val="3188"/>
                  </a:lnSpc>
                  <a:spcBef>
                    <a:spcPct val="0"/>
                  </a:spcBef>
                </a:pPr>
                <a:r>
                  <a:rPr lang="en-US" sz="2277" b="1">
                    <a:solidFill>
                      <a:srgbClr val="000000"/>
                    </a:solidFill>
                    <a:latin typeface="Canva Sans 2 Bold"/>
                    <a:ea typeface="Canva Sans 2 Bold"/>
                    <a:cs typeface="Canva Sans 2 Bold"/>
                    <a:sym typeface="Canva Sans 2 Bold"/>
                  </a:rPr>
                  <a:t>ORIGINALITY</a:t>
                </a:r>
              </a:p>
            </p:txBody>
          </p:sp>
        </p:grpSp>
        <p:grpSp>
          <p:nvGrpSpPr>
            <p:cNvPr id="50" name="Group 50"/>
            <p:cNvGrpSpPr/>
            <p:nvPr/>
          </p:nvGrpSpPr>
          <p:grpSpPr>
            <a:xfrm>
              <a:off x="12967094" y="9450823"/>
              <a:ext cx="6344747" cy="2090275"/>
              <a:chOff x="0" y="0"/>
              <a:chExt cx="1277586" cy="420900"/>
            </a:xfrm>
          </p:grpSpPr>
          <p:sp>
            <p:nvSpPr>
              <p:cNvPr id="51" name="Freeform 51"/>
              <p:cNvSpPr/>
              <p:nvPr/>
            </p:nvSpPr>
            <p:spPr>
              <a:xfrm>
                <a:off x="0" y="0"/>
                <a:ext cx="1277586" cy="420900"/>
              </a:xfrm>
              <a:custGeom>
                <a:avLst/>
                <a:gdLst/>
                <a:ahLst/>
                <a:cxnLst/>
                <a:rect l="l" t="t" r="r" b="b"/>
                <a:pathLst>
                  <a:path w="1277586" h="420900">
                    <a:moveTo>
                      <a:pt x="0" y="0"/>
                    </a:moveTo>
                    <a:lnTo>
                      <a:pt x="1277586" y="0"/>
                    </a:lnTo>
                    <a:lnTo>
                      <a:pt x="1277586" y="420900"/>
                    </a:lnTo>
                    <a:lnTo>
                      <a:pt x="0" y="420900"/>
                    </a:lnTo>
                    <a:close/>
                  </a:path>
                </a:pathLst>
              </a:custGeom>
              <a:solidFill>
                <a:srgbClr val="F1BF9C"/>
              </a:solidFill>
            </p:spPr>
            <p:txBody>
              <a:bodyPr/>
              <a:lstStyle/>
              <a:p>
                <a:endParaRPr lang="en-US"/>
              </a:p>
            </p:txBody>
          </p:sp>
          <p:sp>
            <p:nvSpPr>
              <p:cNvPr id="52" name="TextBox 52"/>
              <p:cNvSpPr txBox="1"/>
              <p:nvPr/>
            </p:nvSpPr>
            <p:spPr>
              <a:xfrm>
                <a:off x="0" y="-38100"/>
                <a:ext cx="1277586" cy="459000"/>
              </a:xfrm>
              <a:prstGeom prst="rect">
                <a:avLst/>
              </a:prstGeom>
            </p:spPr>
            <p:txBody>
              <a:bodyPr lIns="130759" tIns="130759" rIns="130759" bIns="130759" rtlCol="0" anchor="ctr"/>
              <a:lstStyle/>
              <a:p>
                <a:pPr algn="just">
                  <a:lnSpc>
                    <a:spcPts val="3188"/>
                  </a:lnSpc>
                </a:pPr>
                <a:endParaRPr/>
              </a:p>
            </p:txBody>
          </p:sp>
        </p:grpSp>
        <p:sp>
          <p:nvSpPr>
            <p:cNvPr id="53" name="TextBox 53"/>
            <p:cNvSpPr txBox="1"/>
            <p:nvPr/>
          </p:nvSpPr>
          <p:spPr>
            <a:xfrm>
              <a:off x="12967094" y="10025011"/>
              <a:ext cx="6344747" cy="438246"/>
            </a:xfrm>
            <a:prstGeom prst="rect">
              <a:avLst/>
            </a:prstGeom>
          </p:spPr>
          <p:txBody>
            <a:bodyPr lIns="0" tIns="0" rIns="0" bIns="0" rtlCol="0" anchor="t">
              <a:spAutoFit/>
            </a:bodyPr>
            <a:lstStyle/>
            <a:p>
              <a:pPr marL="416969" lvl="1" indent="-208484" algn="l">
                <a:lnSpc>
                  <a:spcPts val="2703"/>
                </a:lnSpc>
                <a:buFont typeface="Arial"/>
                <a:buChar char="•"/>
              </a:pPr>
              <a:r>
                <a:rPr lang="en-US" sz="1931">
                  <a:solidFill>
                    <a:srgbClr val="000000"/>
                  </a:solidFill>
                  <a:latin typeface="Canva Sans 2"/>
                  <a:ea typeface="Canva Sans 2"/>
                  <a:cs typeface="Canva Sans 2"/>
                  <a:sym typeface="Canva Sans 2"/>
                </a:rPr>
                <a:t>Cloud-based project management</a:t>
              </a:r>
            </a:p>
          </p:txBody>
        </p:sp>
        <p:grpSp>
          <p:nvGrpSpPr>
            <p:cNvPr id="54" name="Group 54"/>
            <p:cNvGrpSpPr/>
            <p:nvPr/>
          </p:nvGrpSpPr>
          <p:grpSpPr>
            <a:xfrm>
              <a:off x="6481322" y="0"/>
              <a:ext cx="12830520" cy="2468285"/>
              <a:chOff x="0" y="0"/>
              <a:chExt cx="2583568" cy="497017"/>
            </a:xfrm>
          </p:grpSpPr>
          <p:sp>
            <p:nvSpPr>
              <p:cNvPr id="55" name="Freeform 55"/>
              <p:cNvSpPr/>
              <p:nvPr/>
            </p:nvSpPr>
            <p:spPr>
              <a:xfrm>
                <a:off x="0" y="0"/>
                <a:ext cx="2583568" cy="497017"/>
              </a:xfrm>
              <a:custGeom>
                <a:avLst/>
                <a:gdLst/>
                <a:ahLst/>
                <a:cxnLst/>
                <a:rect l="l" t="t" r="r" b="b"/>
                <a:pathLst>
                  <a:path w="2583568" h="497017">
                    <a:moveTo>
                      <a:pt x="0" y="0"/>
                    </a:moveTo>
                    <a:lnTo>
                      <a:pt x="2583568" y="0"/>
                    </a:lnTo>
                    <a:lnTo>
                      <a:pt x="2583568" y="497017"/>
                    </a:lnTo>
                    <a:lnTo>
                      <a:pt x="0" y="497017"/>
                    </a:lnTo>
                    <a:close/>
                  </a:path>
                </a:pathLst>
              </a:custGeom>
              <a:solidFill>
                <a:srgbClr val="F89E9C"/>
              </a:solidFill>
            </p:spPr>
            <p:txBody>
              <a:bodyPr/>
              <a:lstStyle/>
              <a:p>
                <a:endParaRPr lang="en-US"/>
              </a:p>
            </p:txBody>
          </p:sp>
          <p:sp>
            <p:nvSpPr>
              <p:cNvPr id="56" name="TextBox 56"/>
              <p:cNvSpPr txBox="1"/>
              <p:nvPr/>
            </p:nvSpPr>
            <p:spPr>
              <a:xfrm>
                <a:off x="0" y="-38100"/>
                <a:ext cx="2583568" cy="535117"/>
              </a:xfrm>
              <a:prstGeom prst="rect">
                <a:avLst/>
              </a:prstGeom>
            </p:spPr>
            <p:txBody>
              <a:bodyPr lIns="130759" tIns="130759" rIns="130759" bIns="130759" rtlCol="0" anchor="ctr"/>
              <a:lstStyle/>
              <a:p>
                <a:pPr algn="ctr">
                  <a:lnSpc>
                    <a:spcPts val="3188"/>
                  </a:lnSpc>
                </a:pPr>
                <a:r>
                  <a:rPr lang="en-US" sz="2277" b="1">
                    <a:solidFill>
                      <a:srgbClr val="000000"/>
                    </a:solidFill>
                    <a:latin typeface="Canva Sans 2 Bold"/>
                    <a:ea typeface="Canva Sans 2 Bold"/>
                    <a:cs typeface="Canva Sans 2 Bold"/>
                    <a:sym typeface="Canva Sans 2 Bold"/>
                  </a:rPr>
                  <a:t>University Research Project Management System Based on </a:t>
                </a:r>
              </a:p>
              <a:p>
                <a:pPr algn="ctr">
                  <a:lnSpc>
                    <a:spcPts val="3188"/>
                  </a:lnSpc>
                </a:pPr>
                <a:r>
                  <a:rPr lang="en-US" sz="2277" b="1">
                    <a:solidFill>
                      <a:srgbClr val="000000"/>
                    </a:solidFill>
                    <a:latin typeface="Canva Sans 2 Bold"/>
                    <a:ea typeface="Canva Sans 2 Bold"/>
                    <a:cs typeface="Canva Sans 2 Bold"/>
                    <a:sym typeface="Canva Sans 2 Bold"/>
                  </a:rPr>
                  <a:t>Cloud Platform</a:t>
                </a:r>
              </a:p>
              <a:p>
                <a:pPr algn="ctr">
                  <a:lnSpc>
                    <a:spcPts val="2745"/>
                  </a:lnSpc>
                </a:pPr>
                <a:r>
                  <a:rPr lang="en-US" sz="1961">
                    <a:solidFill>
                      <a:srgbClr val="000000"/>
                    </a:solidFill>
                    <a:latin typeface="Canva Sans 2"/>
                    <a:ea typeface="Canva Sans 2"/>
                    <a:cs typeface="Canva Sans 2"/>
                    <a:sym typeface="Canva Sans 2"/>
                  </a:rPr>
                  <a:t>Zhang Yan; Guo Wei; Liu Dongdong; Niu Lei; Yan Mengran</a:t>
                </a:r>
              </a:p>
              <a:p>
                <a:pPr algn="ctr">
                  <a:lnSpc>
                    <a:spcPts val="3188"/>
                  </a:lnSpc>
                  <a:spcBef>
                    <a:spcPct val="0"/>
                  </a:spcBef>
                </a:pPr>
                <a:endParaRPr lang="en-US" sz="1961">
                  <a:solidFill>
                    <a:srgbClr val="000000"/>
                  </a:solidFill>
                  <a:latin typeface="Canva Sans 2"/>
                  <a:ea typeface="Canva Sans 2"/>
                  <a:cs typeface="Canva Sans 2"/>
                  <a:sym typeface="Canva Sans 2"/>
                </a:endParaRPr>
              </a:p>
            </p:txBody>
          </p:sp>
        </p:grpSp>
      </p:grpSp>
      <p:grpSp>
        <p:nvGrpSpPr>
          <p:cNvPr id="57" name="Group 57"/>
          <p:cNvGrpSpPr/>
          <p:nvPr/>
        </p:nvGrpSpPr>
        <p:grpSpPr>
          <a:xfrm>
            <a:off x="17512925" y="1458456"/>
            <a:ext cx="1537075" cy="10287000"/>
            <a:chOff x="0" y="0"/>
            <a:chExt cx="2049433" cy="13716000"/>
          </a:xfrm>
        </p:grpSpPr>
        <p:grpSp>
          <p:nvGrpSpPr>
            <p:cNvPr id="58" name="Group 58"/>
            <p:cNvGrpSpPr/>
            <p:nvPr/>
          </p:nvGrpSpPr>
          <p:grpSpPr>
            <a:xfrm>
              <a:off x="0" y="54211"/>
              <a:ext cx="758476" cy="13661789"/>
              <a:chOff x="0" y="0"/>
              <a:chExt cx="224095" cy="4036437"/>
            </a:xfrm>
          </p:grpSpPr>
          <p:sp>
            <p:nvSpPr>
              <p:cNvPr id="59" name="Freeform 59"/>
              <p:cNvSpPr/>
              <p:nvPr/>
            </p:nvSpPr>
            <p:spPr>
              <a:xfrm>
                <a:off x="0" y="0"/>
                <a:ext cx="224095" cy="4036437"/>
              </a:xfrm>
              <a:custGeom>
                <a:avLst/>
                <a:gdLst/>
                <a:ahLst/>
                <a:cxnLst/>
                <a:rect l="l" t="t" r="r" b="b"/>
                <a:pathLst>
                  <a:path w="224095" h="4036437">
                    <a:moveTo>
                      <a:pt x="0" y="0"/>
                    </a:moveTo>
                    <a:lnTo>
                      <a:pt x="224095" y="0"/>
                    </a:lnTo>
                    <a:lnTo>
                      <a:pt x="224095" y="4036437"/>
                    </a:lnTo>
                    <a:lnTo>
                      <a:pt x="0" y="4036437"/>
                    </a:lnTo>
                    <a:close/>
                  </a:path>
                </a:pathLst>
              </a:custGeom>
              <a:solidFill>
                <a:srgbClr val="EFEFEF"/>
              </a:solidFill>
            </p:spPr>
            <p:txBody>
              <a:bodyPr/>
              <a:lstStyle/>
              <a:p>
                <a:endParaRPr lang="en-US"/>
              </a:p>
            </p:txBody>
          </p:sp>
          <p:sp>
            <p:nvSpPr>
              <p:cNvPr id="60" name="TextBox 60"/>
              <p:cNvSpPr txBox="1"/>
              <p:nvPr/>
            </p:nvSpPr>
            <p:spPr>
              <a:xfrm>
                <a:off x="0" y="-28575"/>
                <a:ext cx="224095" cy="4065012"/>
              </a:xfrm>
              <a:prstGeom prst="rect">
                <a:avLst/>
              </a:prstGeom>
            </p:spPr>
            <p:txBody>
              <a:bodyPr lIns="46214" tIns="46214" rIns="46214" bIns="46214" rtlCol="0" anchor="ctr"/>
              <a:lstStyle/>
              <a:p>
                <a:pPr algn="ctr">
                  <a:lnSpc>
                    <a:spcPts val="1783"/>
                  </a:lnSpc>
                </a:pPr>
                <a:endParaRPr/>
              </a:p>
            </p:txBody>
          </p:sp>
        </p:grpSp>
        <p:grpSp>
          <p:nvGrpSpPr>
            <p:cNvPr id="61" name="Group 61"/>
            <p:cNvGrpSpPr/>
            <p:nvPr/>
          </p:nvGrpSpPr>
          <p:grpSpPr>
            <a:xfrm>
              <a:off x="1174220" y="54211"/>
              <a:ext cx="875214" cy="13661789"/>
              <a:chOff x="0" y="0"/>
              <a:chExt cx="258586" cy="4036437"/>
            </a:xfrm>
          </p:grpSpPr>
          <p:sp>
            <p:nvSpPr>
              <p:cNvPr id="62" name="Freeform 62"/>
              <p:cNvSpPr/>
              <p:nvPr/>
            </p:nvSpPr>
            <p:spPr>
              <a:xfrm>
                <a:off x="0" y="0"/>
                <a:ext cx="258586" cy="4036437"/>
              </a:xfrm>
              <a:custGeom>
                <a:avLst/>
                <a:gdLst/>
                <a:ahLst/>
                <a:cxnLst/>
                <a:rect l="l" t="t" r="r" b="b"/>
                <a:pathLst>
                  <a:path w="258586" h="4036437">
                    <a:moveTo>
                      <a:pt x="0" y="0"/>
                    </a:moveTo>
                    <a:lnTo>
                      <a:pt x="258586" y="0"/>
                    </a:lnTo>
                    <a:lnTo>
                      <a:pt x="258586" y="4036437"/>
                    </a:lnTo>
                    <a:lnTo>
                      <a:pt x="0" y="4036437"/>
                    </a:lnTo>
                    <a:close/>
                  </a:path>
                </a:pathLst>
              </a:custGeom>
              <a:solidFill>
                <a:srgbClr val="000000"/>
              </a:solidFill>
            </p:spPr>
            <p:txBody>
              <a:bodyPr/>
              <a:lstStyle/>
              <a:p>
                <a:endParaRPr lang="en-US"/>
              </a:p>
            </p:txBody>
          </p:sp>
          <p:sp>
            <p:nvSpPr>
              <p:cNvPr id="63" name="TextBox 63"/>
              <p:cNvSpPr txBox="1"/>
              <p:nvPr/>
            </p:nvSpPr>
            <p:spPr>
              <a:xfrm>
                <a:off x="0" y="-28575"/>
                <a:ext cx="258586" cy="4065012"/>
              </a:xfrm>
              <a:prstGeom prst="rect">
                <a:avLst/>
              </a:prstGeom>
            </p:spPr>
            <p:txBody>
              <a:bodyPr lIns="46214" tIns="46214" rIns="46214" bIns="46214" rtlCol="0" anchor="ctr"/>
              <a:lstStyle/>
              <a:p>
                <a:pPr algn="ctr">
                  <a:lnSpc>
                    <a:spcPts val="1783"/>
                  </a:lnSpc>
                </a:pPr>
                <a:endParaRPr/>
              </a:p>
            </p:txBody>
          </p:sp>
        </p:grpSp>
        <p:grpSp>
          <p:nvGrpSpPr>
            <p:cNvPr id="64" name="Group 64"/>
            <p:cNvGrpSpPr/>
            <p:nvPr/>
          </p:nvGrpSpPr>
          <p:grpSpPr>
            <a:xfrm>
              <a:off x="891989" y="0"/>
              <a:ext cx="166913" cy="13661789"/>
              <a:chOff x="0" y="0"/>
              <a:chExt cx="49315" cy="4036437"/>
            </a:xfrm>
          </p:grpSpPr>
          <p:sp>
            <p:nvSpPr>
              <p:cNvPr id="65" name="Freeform 65"/>
              <p:cNvSpPr/>
              <p:nvPr/>
            </p:nvSpPr>
            <p:spPr>
              <a:xfrm>
                <a:off x="0" y="0"/>
                <a:ext cx="49315" cy="4036437"/>
              </a:xfrm>
              <a:custGeom>
                <a:avLst/>
                <a:gdLst/>
                <a:ahLst/>
                <a:cxnLst/>
                <a:rect l="l" t="t" r="r" b="b"/>
                <a:pathLst>
                  <a:path w="49315" h="4036437">
                    <a:moveTo>
                      <a:pt x="0" y="0"/>
                    </a:moveTo>
                    <a:lnTo>
                      <a:pt x="49315" y="0"/>
                    </a:lnTo>
                    <a:lnTo>
                      <a:pt x="49315" y="4036437"/>
                    </a:lnTo>
                    <a:lnTo>
                      <a:pt x="0" y="4036437"/>
                    </a:lnTo>
                    <a:close/>
                  </a:path>
                </a:pathLst>
              </a:custGeom>
              <a:solidFill>
                <a:srgbClr val="A6A6A6"/>
              </a:solidFill>
            </p:spPr>
            <p:txBody>
              <a:bodyPr/>
              <a:lstStyle/>
              <a:p>
                <a:endParaRPr lang="en-US"/>
              </a:p>
            </p:txBody>
          </p:sp>
          <p:sp>
            <p:nvSpPr>
              <p:cNvPr id="66" name="TextBox 66"/>
              <p:cNvSpPr txBox="1"/>
              <p:nvPr/>
            </p:nvSpPr>
            <p:spPr>
              <a:xfrm>
                <a:off x="0" y="-28575"/>
                <a:ext cx="49315" cy="4065012"/>
              </a:xfrm>
              <a:prstGeom prst="rect">
                <a:avLst/>
              </a:prstGeom>
            </p:spPr>
            <p:txBody>
              <a:bodyPr lIns="46214" tIns="46214" rIns="46214" bIns="46214" rtlCol="0" anchor="ctr"/>
              <a:lstStyle/>
              <a:p>
                <a:pPr algn="ctr">
                  <a:lnSpc>
                    <a:spcPts val="1783"/>
                  </a:lnSpc>
                </a:pPr>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grpSp>
        <p:nvGrpSpPr>
          <p:cNvPr id="2" name="Group 2"/>
          <p:cNvGrpSpPr/>
          <p:nvPr/>
        </p:nvGrpSpPr>
        <p:grpSpPr>
          <a:xfrm>
            <a:off x="5888757" y="0"/>
            <a:ext cx="3636243" cy="1953592"/>
            <a:chOff x="0" y="0"/>
            <a:chExt cx="866568" cy="465568"/>
          </a:xfrm>
        </p:grpSpPr>
        <p:sp>
          <p:nvSpPr>
            <p:cNvPr id="3" name="Freeform 3"/>
            <p:cNvSpPr/>
            <p:nvPr/>
          </p:nvSpPr>
          <p:spPr>
            <a:xfrm>
              <a:off x="0" y="0"/>
              <a:ext cx="866568" cy="465568"/>
            </a:xfrm>
            <a:custGeom>
              <a:avLst/>
              <a:gdLst/>
              <a:ahLst/>
              <a:cxnLst/>
              <a:rect l="l" t="t" r="r" b="b"/>
              <a:pathLst>
                <a:path w="866568" h="465568">
                  <a:moveTo>
                    <a:pt x="95809" y="0"/>
                  </a:moveTo>
                  <a:lnTo>
                    <a:pt x="770758" y="0"/>
                  </a:lnTo>
                  <a:cubicBezTo>
                    <a:pt x="796168" y="0"/>
                    <a:pt x="820538" y="10094"/>
                    <a:pt x="838506" y="28062"/>
                  </a:cubicBezTo>
                  <a:cubicBezTo>
                    <a:pt x="856473" y="46030"/>
                    <a:pt x="866568" y="70399"/>
                    <a:pt x="866568" y="95809"/>
                  </a:cubicBezTo>
                  <a:lnTo>
                    <a:pt x="866568" y="369759"/>
                  </a:lnTo>
                  <a:cubicBezTo>
                    <a:pt x="866568" y="422673"/>
                    <a:pt x="823672" y="465568"/>
                    <a:pt x="770758" y="465568"/>
                  </a:cubicBezTo>
                  <a:lnTo>
                    <a:pt x="95809" y="465568"/>
                  </a:lnTo>
                  <a:cubicBezTo>
                    <a:pt x="42895" y="465568"/>
                    <a:pt x="0" y="422673"/>
                    <a:pt x="0" y="369759"/>
                  </a:cubicBezTo>
                  <a:lnTo>
                    <a:pt x="0" y="95809"/>
                  </a:lnTo>
                  <a:cubicBezTo>
                    <a:pt x="0" y="42895"/>
                    <a:pt x="42895" y="0"/>
                    <a:pt x="95809" y="0"/>
                  </a:cubicBezTo>
                  <a:close/>
                </a:path>
              </a:pathLst>
            </a:custGeom>
            <a:solidFill>
              <a:srgbClr val="FFE7A5"/>
            </a:solidFill>
          </p:spPr>
          <p:txBody>
            <a:bodyPr/>
            <a:lstStyle/>
            <a:p>
              <a:endParaRPr lang="en-US"/>
            </a:p>
          </p:txBody>
        </p:sp>
        <p:sp>
          <p:nvSpPr>
            <p:cNvPr id="4" name="TextBox 4"/>
            <p:cNvSpPr txBox="1"/>
            <p:nvPr/>
          </p:nvSpPr>
          <p:spPr>
            <a:xfrm>
              <a:off x="0" y="-28575"/>
              <a:ext cx="866568" cy="494143"/>
            </a:xfrm>
            <a:prstGeom prst="rect">
              <a:avLst/>
            </a:prstGeom>
          </p:spPr>
          <p:txBody>
            <a:bodyPr lIns="33278" tIns="33278" rIns="33278" bIns="33278" rtlCol="0" anchor="ctr"/>
            <a:lstStyle/>
            <a:p>
              <a:pPr algn="ctr">
                <a:lnSpc>
                  <a:spcPts val="1742"/>
                </a:lnSpc>
                <a:spcBef>
                  <a:spcPct val="0"/>
                </a:spcBef>
              </a:pPr>
              <a:endParaRPr/>
            </a:p>
          </p:txBody>
        </p:sp>
      </p:grpSp>
      <p:grpSp>
        <p:nvGrpSpPr>
          <p:cNvPr id="5" name="Group 5"/>
          <p:cNvGrpSpPr/>
          <p:nvPr/>
        </p:nvGrpSpPr>
        <p:grpSpPr>
          <a:xfrm>
            <a:off x="315613" y="0"/>
            <a:ext cx="6308147" cy="1953592"/>
            <a:chOff x="0" y="0"/>
            <a:chExt cx="1503320" cy="465568"/>
          </a:xfrm>
        </p:grpSpPr>
        <p:sp>
          <p:nvSpPr>
            <p:cNvPr id="6" name="Freeform 6"/>
            <p:cNvSpPr/>
            <p:nvPr/>
          </p:nvSpPr>
          <p:spPr>
            <a:xfrm>
              <a:off x="0" y="0"/>
              <a:ext cx="1503320" cy="465568"/>
            </a:xfrm>
            <a:custGeom>
              <a:avLst/>
              <a:gdLst/>
              <a:ahLst/>
              <a:cxnLst/>
              <a:rect l="l" t="t" r="r" b="b"/>
              <a:pathLst>
                <a:path w="1503320" h="465568">
                  <a:moveTo>
                    <a:pt x="55228" y="0"/>
                  </a:moveTo>
                  <a:lnTo>
                    <a:pt x="1448092" y="0"/>
                  </a:lnTo>
                  <a:cubicBezTo>
                    <a:pt x="1462739" y="0"/>
                    <a:pt x="1476787" y="5819"/>
                    <a:pt x="1487144" y="16176"/>
                  </a:cubicBezTo>
                  <a:cubicBezTo>
                    <a:pt x="1497501" y="26533"/>
                    <a:pt x="1503320" y="40581"/>
                    <a:pt x="1503320" y="55228"/>
                  </a:cubicBezTo>
                  <a:lnTo>
                    <a:pt x="1503320" y="410340"/>
                  </a:lnTo>
                  <a:cubicBezTo>
                    <a:pt x="1503320" y="440842"/>
                    <a:pt x="1478593" y="465568"/>
                    <a:pt x="1448092" y="465568"/>
                  </a:cubicBezTo>
                  <a:lnTo>
                    <a:pt x="55228" y="465568"/>
                  </a:lnTo>
                  <a:cubicBezTo>
                    <a:pt x="24726" y="465568"/>
                    <a:pt x="0" y="440842"/>
                    <a:pt x="0" y="410340"/>
                  </a:cubicBezTo>
                  <a:lnTo>
                    <a:pt x="0" y="55228"/>
                  </a:lnTo>
                  <a:cubicBezTo>
                    <a:pt x="0" y="24726"/>
                    <a:pt x="24726" y="0"/>
                    <a:pt x="55228" y="0"/>
                  </a:cubicBezTo>
                  <a:close/>
                </a:path>
              </a:pathLst>
            </a:custGeom>
            <a:solidFill>
              <a:srgbClr val="FFFFFF"/>
            </a:solidFill>
          </p:spPr>
          <p:txBody>
            <a:bodyPr/>
            <a:lstStyle/>
            <a:p>
              <a:endParaRPr lang="en-US"/>
            </a:p>
          </p:txBody>
        </p:sp>
        <p:sp>
          <p:nvSpPr>
            <p:cNvPr id="7" name="TextBox 7"/>
            <p:cNvSpPr txBox="1"/>
            <p:nvPr/>
          </p:nvSpPr>
          <p:spPr>
            <a:xfrm>
              <a:off x="0" y="-28575"/>
              <a:ext cx="1503320" cy="494143"/>
            </a:xfrm>
            <a:prstGeom prst="rect">
              <a:avLst/>
            </a:prstGeom>
          </p:spPr>
          <p:txBody>
            <a:bodyPr lIns="33278" tIns="33278" rIns="33278" bIns="33278" rtlCol="0" anchor="ctr"/>
            <a:lstStyle/>
            <a:p>
              <a:pPr algn="ctr">
                <a:lnSpc>
                  <a:spcPts val="1742"/>
                </a:lnSpc>
                <a:spcBef>
                  <a:spcPct val="0"/>
                </a:spcBef>
              </a:pPr>
              <a:endParaRPr/>
            </a:p>
          </p:txBody>
        </p:sp>
      </p:grpSp>
      <p:sp>
        <p:nvSpPr>
          <p:cNvPr id="8" name="Freeform 8"/>
          <p:cNvSpPr/>
          <p:nvPr/>
        </p:nvSpPr>
        <p:spPr>
          <a:xfrm>
            <a:off x="883244" y="296383"/>
            <a:ext cx="1077857" cy="1077857"/>
          </a:xfrm>
          <a:custGeom>
            <a:avLst/>
            <a:gdLst/>
            <a:ahLst/>
            <a:cxnLst/>
            <a:rect l="l" t="t" r="r" b="b"/>
            <a:pathLst>
              <a:path w="1077857" h="1077857">
                <a:moveTo>
                  <a:pt x="0" y="0"/>
                </a:moveTo>
                <a:lnTo>
                  <a:pt x="1077857" y="0"/>
                </a:lnTo>
                <a:lnTo>
                  <a:pt x="1077857" y="1077857"/>
                </a:lnTo>
                <a:lnTo>
                  <a:pt x="0" y="1077857"/>
                </a:lnTo>
                <a:lnTo>
                  <a:pt x="0" y="0"/>
                </a:lnTo>
                <a:close/>
              </a:path>
            </a:pathLst>
          </a:custGeom>
          <a:blipFill>
            <a:blip r:embed="rId2"/>
            <a:stretch>
              <a:fillRect/>
            </a:stretch>
          </a:blipFill>
        </p:spPr>
        <p:txBody>
          <a:bodyPr/>
          <a:lstStyle/>
          <a:p>
            <a:endParaRPr lang="en-US"/>
          </a:p>
        </p:txBody>
      </p:sp>
      <p:sp>
        <p:nvSpPr>
          <p:cNvPr id="9" name="TextBox 9"/>
          <p:cNvSpPr txBox="1"/>
          <p:nvPr/>
        </p:nvSpPr>
        <p:spPr>
          <a:xfrm>
            <a:off x="2192861" y="454038"/>
            <a:ext cx="3695896" cy="623660"/>
          </a:xfrm>
          <a:prstGeom prst="rect">
            <a:avLst/>
          </a:prstGeom>
        </p:spPr>
        <p:txBody>
          <a:bodyPr lIns="0" tIns="0" rIns="0" bIns="0" rtlCol="0" anchor="t">
            <a:spAutoFit/>
          </a:bodyPr>
          <a:lstStyle/>
          <a:p>
            <a:pPr algn="l">
              <a:lnSpc>
                <a:spcPts val="2428"/>
              </a:lnSpc>
            </a:pPr>
            <a:r>
              <a:rPr lang="en-US" sz="2428" b="1">
                <a:solidFill>
                  <a:srgbClr val="000000"/>
                </a:solidFill>
                <a:latin typeface="DM Sans Bold"/>
                <a:ea typeface="DM Sans Bold"/>
                <a:cs typeface="DM Sans Bold"/>
                <a:sym typeface="DM Sans Bold"/>
              </a:rPr>
              <a:t>Technological University of the Philippines</a:t>
            </a:r>
          </a:p>
        </p:txBody>
      </p:sp>
      <p:sp>
        <p:nvSpPr>
          <p:cNvPr id="10" name="TextBox 10"/>
          <p:cNvSpPr txBox="1"/>
          <p:nvPr/>
        </p:nvSpPr>
        <p:spPr>
          <a:xfrm>
            <a:off x="7097871" y="423196"/>
            <a:ext cx="3695896" cy="318860"/>
          </a:xfrm>
          <a:prstGeom prst="rect">
            <a:avLst/>
          </a:prstGeom>
        </p:spPr>
        <p:txBody>
          <a:bodyPr lIns="0" tIns="0" rIns="0" bIns="0" rtlCol="0" anchor="t">
            <a:spAutoFit/>
          </a:bodyPr>
          <a:lstStyle/>
          <a:p>
            <a:pPr algn="l">
              <a:lnSpc>
                <a:spcPts val="2428"/>
              </a:lnSpc>
            </a:pPr>
            <a:r>
              <a:rPr lang="en-US" sz="2428">
                <a:solidFill>
                  <a:srgbClr val="000000"/>
                </a:solidFill>
                <a:latin typeface="DM Sans"/>
                <a:ea typeface="DM Sans"/>
                <a:cs typeface="DM Sans"/>
                <a:sym typeface="DM Sans"/>
              </a:rPr>
              <a:t>Chapter 2</a:t>
            </a:r>
          </a:p>
        </p:txBody>
      </p:sp>
      <p:grpSp>
        <p:nvGrpSpPr>
          <p:cNvPr id="11" name="Group 11"/>
          <p:cNvGrpSpPr/>
          <p:nvPr/>
        </p:nvGrpSpPr>
        <p:grpSpPr>
          <a:xfrm>
            <a:off x="-580559" y="1330414"/>
            <a:ext cx="20211118" cy="10129021"/>
            <a:chOff x="0" y="0"/>
            <a:chExt cx="4816593" cy="2413888"/>
          </a:xfrm>
        </p:grpSpPr>
        <p:sp>
          <p:nvSpPr>
            <p:cNvPr id="12" name="Freeform 12"/>
            <p:cNvSpPr/>
            <p:nvPr/>
          </p:nvSpPr>
          <p:spPr>
            <a:xfrm>
              <a:off x="0" y="0"/>
              <a:ext cx="4816592" cy="2413888"/>
            </a:xfrm>
            <a:custGeom>
              <a:avLst/>
              <a:gdLst/>
              <a:ahLst/>
              <a:cxnLst/>
              <a:rect l="l" t="t" r="r" b="b"/>
              <a:pathLst>
                <a:path w="4816592" h="2413888">
                  <a:moveTo>
                    <a:pt x="0" y="0"/>
                  </a:moveTo>
                  <a:lnTo>
                    <a:pt x="4816592" y="0"/>
                  </a:lnTo>
                  <a:lnTo>
                    <a:pt x="4816592" y="2413888"/>
                  </a:lnTo>
                  <a:lnTo>
                    <a:pt x="0" y="2413888"/>
                  </a:lnTo>
                  <a:close/>
                </a:path>
              </a:pathLst>
            </a:custGeom>
            <a:solidFill>
              <a:srgbClr val="FFFFFF"/>
            </a:solidFill>
          </p:spPr>
          <p:txBody>
            <a:bodyPr/>
            <a:lstStyle/>
            <a:p>
              <a:endParaRPr lang="en-US"/>
            </a:p>
          </p:txBody>
        </p:sp>
        <p:sp>
          <p:nvSpPr>
            <p:cNvPr id="13" name="TextBox 13"/>
            <p:cNvSpPr txBox="1"/>
            <p:nvPr/>
          </p:nvSpPr>
          <p:spPr>
            <a:xfrm>
              <a:off x="0" y="-28575"/>
              <a:ext cx="4816593" cy="2442463"/>
            </a:xfrm>
            <a:prstGeom prst="rect">
              <a:avLst/>
            </a:prstGeom>
          </p:spPr>
          <p:txBody>
            <a:bodyPr lIns="33278" tIns="33278" rIns="33278" bIns="33278" rtlCol="0" anchor="ctr"/>
            <a:lstStyle/>
            <a:p>
              <a:pPr algn="ctr">
                <a:lnSpc>
                  <a:spcPts val="1742"/>
                </a:lnSpc>
                <a:spcBef>
                  <a:spcPct val="0"/>
                </a:spcBef>
              </a:pPr>
              <a:endParaRPr/>
            </a:p>
          </p:txBody>
        </p:sp>
      </p:grpSp>
      <p:sp>
        <p:nvSpPr>
          <p:cNvPr id="14" name="TextBox 14"/>
          <p:cNvSpPr txBox="1"/>
          <p:nvPr/>
        </p:nvSpPr>
        <p:spPr>
          <a:xfrm>
            <a:off x="12426868" y="497381"/>
            <a:ext cx="8499749" cy="479415"/>
          </a:xfrm>
          <a:prstGeom prst="rect">
            <a:avLst/>
          </a:prstGeom>
        </p:spPr>
        <p:txBody>
          <a:bodyPr lIns="0" tIns="0" rIns="0" bIns="0" rtlCol="0" anchor="t">
            <a:spAutoFit/>
          </a:bodyPr>
          <a:lstStyle/>
          <a:p>
            <a:pPr algn="l">
              <a:lnSpc>
                <a:spcPts val="3449"/>
              </a:lnSpc>
            </a:pPr>
            <a:r>
              <a:rPr lang="en-US" sz="3833">
                <a:solidFill>
                  <a:srgbClr val="FFFFFF"/>
                </a:solidFill>
                <a:latin typeface="Lovelo"/>
                <a:ea typeface="Lovelo"/>
                <a:cs typeface="Lovelo"/>
                <a:sym typeface="Lovelo"/>
              </a:rPr>
              <a:t>RELATED STUDIES</a:t>
            </a:r>
          </a:p>
        </p:txBody>
      </p:sp>
      <p:grpSp>
        <p:nvGrpSpPr>
          <p:cNvPr id="15" name="Group 15"/>
          <p:cNvGrpSpPr/>
          <p:nvPr/>
        </p:nvGrpSpPr>
        <p:grpSpPr>
          <a:xfrm>
            <a:off x="2353086" y="1538437"/>
            <a:ext cx="14665024" cy="8552881"/>
            <a:chOff x="0" y="0"/>
            <a:chExt cx="19553365" cy="11403841"/>
          </a:xfrm>
        </p:grpSpPr>
        <p:grpSp>
          <p:nvGrpSpPr>
            <p:cNvPr id="16" name="Group 16"/>
            <p:cNvGrpSpPr/>
            <p:nvPr/>
          </p:nvGrpSpPr>
          <p:grpSpPr>
            <a:xfrm>
              <a:off x="0" y="0"/>
              <a:ext cx="6424098" cy="1637640"/>
              <a:chOff x="0" y="0"/>
              <a:chExt cx="1262658" cy="321879"/>
            </a:xfrm>
          </p:grpSpPr>
          <p:sp>
            <p:nvSpPr>
              <p:cNvPr id="17" name="Freeform 17"/>
              <p:cNvSpPr/>
              <p:nvPr/>
            </p:nvSpPr>
            <p:spPr>
              <a:xfrm>
                <a:off x="0" y="0"/>
                <a:ext cx="1262658" cy="321879"/>
              </a:xfrm>
              <a:custGeom>
                <a:avLst/>
                <a:gdLst/>
                <a:ahLst/>
                <a:cxnLst/>
                <a:rect l="l" t="t" r="r" b="b"/>
                <a:pathLst>
                  <a:path w="1262658" h="321879">
                    <a:moveTo>
                      <a:pt x="0" y="0"/>
                    </a:moveTo>
                    <a:lnTo>
                      <a:pt x="1262658" y="0"/>
                    </a:lnTo>
                    <a:lnTo>
                      <a:pt x="1262658" y="321879"/>
                    </a:lnTo>
                    <a:lnTo>
                      <a:pt x="0" y="321879"/>
                    </a:lnTo>
                    <a:close/>
                  </a:path>
                </a:pathLst>
              </a:custGeom>
              <a:solidFill>
                <a:srgbClr val="F89E9C"/>
              </a:solidFill>
            </p:spPr>
            <p:txBody>
              <a:bodyPr/>
              <a:lstStyle/>
              <a:p>
                <a:endParaRPr lang="en-US"/>
              </a:p>
            </p:txBody>
          </p:sp>
          <p:sp>
            <p:nvSpPr>
              <p:cNvPr id="18" name="TextBox 18"/>
              <p:cNvSpPr txBox="1"/>
              <p:nvPr/>
            </p:nvSpPr>
            <p:spPr>
              <a:xfrm>
                <a:off x="0" y="-47625"/>
                <a:ext cx="1262658" cy="369504"/>
              </a:xfrm>
              <a:prstGeom prst="rect">
                <a:avLst/>
              </a:prstGeom>
            </p:spPr>
            <p:txBody>
              <a:bodyPr lIns="77939" tIns="77939" rIns="77939" bIns="77939" rtlCol="0" anchor="ctr"/>
              <a:lstStyle/>
              <a:p>
                <a:pPr algn="ctr">
                  <a:lnSpc>
                    <a:spcPts val="3007"/>
                  </a:lnSpc>
                  <a:spcBef>
                    <a:spcPct val="0"/>
                  </a:spcBef>
                </a:pPr>
                <a:r>
                  <a:rPr lang="en-US" sz="2147" b="1">
                    <a:solidFill>
                      <a:srgbClr val="000000"/>
                    </a:solidFill>
                    <a:latin typeface="Canva Sans 2 Bold"/>
                    <a:ea typeface="Canva Sans 2 Bold"/>
                    <a:cs typeface="Canva Sans 2 Bold"/>
                    <a:sym typeface="Canva Sans 2 Bold"/>
                  </a:rPr>
                  <a:t>Tittle</a:t>
                </a:r>
              </a:p>
            </p:txBody>
          </p:sp>
        </p:grpSp>
        <p:grpSp>
          <p:nvGrpSpPr>
            <p:cNvPr id="19" name="Group 19"/>
            <p:cNvGrpSpPr/>
            <p:nvPr/>
          </p:nvGrpSpPr>
          <p:grpSpPr>
            <a:xfrm>
              <a:off x="0" y="1817294"/>
              <a:ext cx="6424098" cy="1033832"/>
              <a:chOff x="0" y="0"/>
              <a:chExt cx="1262658" cy="203200"/>
            </a:xfrm>
          </p:grpSpPr>
          <p:sp>
            <p:nvSpPr>
              <p:cNvPr id="20" name="Freeform 20"/>
              <p:cNvSpPr/>
              <p:nvPr/>
            </p:nvSpPr>
            <p:spPr>
              <a:xfrm>
                <a:off x="0" y="0"/>
                <a:ext cx="1262658" cy="203200"/>
              </a:xfrm>
              <a:custGeom>
                <a:avLst/>
                <a:gdLst/>
                <a:ahLst/>
                <a:cxnLst/>
                <a:rect l="l" t="t" r="r" b="b"/>
                <a:pathLst>
                  <a:path w="1262658" h="203200">
                    <a:moveTo>
                      <a:pt x="0" y="0"/>
                    </a:moveTo>
                    <a:lnTo>
                      <a:pt x="1262658" y="0"/>
                    </a:lnTo>
                    <a:lnTo>
                      <a:pt x="1262658" y="203200"/>
                    </a:lnTo>
                    <a:lnTo>
                      <a:pt x="0" y="203200"/>
                    </a:lnTo>
                    <a:close/>
                  </a:path>
                </a:pathLst>
              </a:custGeom>
              <a:solidFill>
                <a:srgbClr val="FAD888"/>
              </a:solidFill>
            </p:spPr>
            <p:txBody>
              <a:bodyPr/>
              <a:lstStyle/>
              <a:p>
                <a:endParaRPr lang="en-US"/>
              </a:p>
            </p:txBody>
          </p:sp>
          <p:sp>
            <p:nvSpPr>
              <p:cNvPr id="21" name="TextBox 21"/>
              <p:cNvSpPr txBox="1"/>
              <p:nvPr/>
            </p:nvSpPr>
            <p:spPr>
              <a:xfrm>
                <a:off x="0" y="-47625"/>
                <a:ext cx="1262658" cy="250825"/>
              </a:xfrm>
              <a:prstGeom prst="rect">
                <a:avLst/>
              </a:prstGeom>
            </p:spPr>
            <p:txBody>
              <a:bodyPr lIns="77939" tIns="77939" rIns="77939" bIns="77939" rtlCol="0" anchor="ctr"/>
              <a:lstStyle/>
              <a:p>
                <a:pPr algn="ctr">
                  <a:lnSpc>
                    <a:spcPts val="3007"/>
                  </a:lnSpc>
                  <a:spcBef>
                    <a:spcPct val="0"/>
                  </a:spcBef>
                </a:pPr>
                <a:r>
                  <a:rPr lang="en-US" sz="2147" b="1">
                    <a:solidFill>
                      <a:srgbClr val="000000"/>
                    </a:solidFill>
                    <a:latin typeface="Canva Sans 2 Bold"/>
                    <a:ea typeface="Canva Sans 2 Bold"/>
                    <a:cs typeface="Canva Sans 2 Bold"/>
                    <a:sym typeface="Canva Sans 2 Bold"/>
                  </a:rPr>
                  <a:t>METHODOLOGY</a:t>
                </a:r>
              </a:p>
            </p:txBody>
          </p:sp>
        </p:grpSp>
        <p:grpSp>
          <p:nvGrpSpPr>
            <p:cNvPr id="22" name="Group 22"/>
            <p:cNvGrpSpPr/>
            <p:nvPr/>
          </p:nvGrpSpPr>
          <p:grpSpPr>
            <a:xfrm>
              <a:off x="6562381" y="1815241"/>
              <a:ext cx="6424098" cy="1033832"/>
              <a:chOff x="0" y="0"/>
              <a:chExt cx="1262658" cy="203200"/>
            </a:xfrm>
          </p:grpSpPr>
          <p:sp>
            <p:nvSpPr>
              <p:cNvPr id="23" name="Freeform 23"/>
              <p:cNvSpPr/>
              <p:nvPr/>
            </p:nvSpPr>
            <p:spPr>
              <a:xfrm>
                <a:off x="0" y="0"/>
                <a:ext cx="1262658" cy="203200"/>
              </a:xfrm>
              <a:custGeom>
                <a:avLst/>
                <a:gdLst/>
                <a:ahLst/>
                <a:cxnLst/>
                <a:rect l="l" t="t" r="r" b="b"/>
                <a:pathLst>
                  <a:path w="1262658" h="203200">
                    <a:moveTo>
                      <a:pt x="0" y="0"/>
                    </a:moveTo>
                    <a:lnTo>
                      <a:pt x="1262658" y="0"/>
                    </a:lnTo>
                    <a:lnTo>
                      <a:pt x="1262658" y="203200"/>
                    </a:lnTo>
                    <a:lnTo>
                      <a:pt x="0" y="203200"/>
                    </a:lnTo>
                    <a:close/>
                  </a:path>
                </a:pathLst>
              </a:custGeom>
              <a:solidFill>
                <a:srgbClr val="FAD888"/>
              </a:solidFill>
            </p:spPr>
            <p:txBody>
              <a:bodyPr/>
              <a:lstStyle/>
              <a:p>
                <a:endParaRPr lang="en-US"/>
              </a:p>
            </p:txBody>
          </p:sp>
          <p:sp>
            <p:nvSpPr>
              <p:cNvPr id="24" name="TextBox 24"/>
              <p:cNvSpPr txBox="1"/>
              <p:nvPr/>
            </p:nvSpPr>
            <p:spPr>
              <a:xfrm>
                <a:off x="0" y="-47625"/>
                <a:ext cx="1262658" cy="250825"/>
              </a:xfrm>
              <a:prstGeom prst="rect">
                <a:avLst/>
              </a:prstGeom>
            </p:spPr>
            <p:txBody>
              <a:bodyPr lIns="77939" tIns="77939" rIns="77939" bIns="77939" rtlCol="0" anchor="ctr"/>
              <a:lstStyle/>
              <a:p>
                <a:pPr algn="ctr">
                  <a:lnSpc>
                    <a:spcPts val="3007"/>
                  </a:lnSpc>
                  <a:spcBef>
                    <a:spcPct val="0"/>
                  </a:spcBef>
                </a:pPr>
                <a:r>
                  <a:rPr lang="en-US" sz="2147" b="1">
                    <a:solidFill>
                      <a:srgbClr val="000000"/>
                    </a:solidFill>
                    <a:latin typeface="Canva Sans 2 Bold"/>
                    <a:ea typeface="Canva Sans 2 Bold"/>
                    <a:cs typeface="Canva Sans 2 Bold"/>
                    <a:sym typeface="Canva Sans 2 Bold"/>
                  </a:rPr>
                  <a:t>FINDINGS</a:t>
                </a:r>
              </a:p>
            </p:txBody>
          </p:sp>
        </p:grpSp>
        <p:grpSp>
          <p:nvGrpSpPr>
            <p:cNvPr id="25" name="Group 25"/>
            <p:cNvGrpSpPr/>
            <p:nvPr/>
          </p:nvGrpSpPr>
          <p:grpSpPr>
            <a:xfrm>
              <a:off x="13129267" y="1821228"/>
              <a:ext cx="6424098" cy="1033832"/>
              <a:chOff x="0" y="0"/>
              <a:chExt cx="1262658" cy="203200"/>
            </a:xfrm>
          </p:grpSpPr>
          <p:sp>
            <p:nvSpPr>
              <p:cNvPr id="26" name="Freeform 26"/>
              <p:cNvSpPr/>
              <p:nvPr/>
            </p:nvSpPr>
            <p:spPr>
              <a:xfrm>
                <a:off x="0" y="0"/>
                <a:ext cx="1262658" cy="203200"/>
              </a:xfrm>
              <a:custGeom>
                <a:avLst/>
                <a:gdLst/>
                <a:ahLst/>
                <a:cxnLst/>
                <a:rect l="l" t="t" r="r" b="b"/>
                <a:pathLst>
                  <a:path w="1262658" h="203200">
                    <a:moveTo>
                      <a:pt x="0" y="0"/>
                    </a:moveTo>
                    <a:lnTo>
                      <a:pt x="1262658" y="0"/>
                    </a:lnTo>
                    <a:lnTo>
                      <a:pt x="1262658" y="203200"/>
                    </a:lnTo>
                    <a:lnTo>
                      <a:pt x="0" y="203200"/>
                    </a:lnTo>
                    <a:close/>
                  </a:path>
                </a:pathLst>
              </a:custGeom>
              <a:solidFill>
                <a:srgbClr val="FAD888"/>
              </a:solidFill>
            </p:spPr>
            <p:txBody>
              <a:bodyPr/>
              <a:lstStyle/>
              <a:p>
                <a:endParaRPr lang="en-US"/>
              </a:p>
            </p:txBody>
          </p:sp>
          <p:sp>
            <p:nvSpPr>
              <p:cNvPr id="27" name="TextBox 27"/>
              <p:cNvSpPr txBox="1"/>
              <p:nvPr/>
            </p:nvSpPr>
            <p:spPr>
              <a:xfrm>
                <a:off x="0" y="-47625"/>
                <a:ext cx="1262658" cy="250825"/>
              </a:xfrm>
              <a:prstGeom prst="rect">
                <a:avLst/>
              </a:prstGeom>
            </p:spPr>
            <p:txBody>
              <a:bodyPr lIns="77939" tIns="77939" rIns="77939" bIns="77939" rtlCol="0" anchor="ctr"/>
              <a:lstStyle/>
              <a:p>
                <a:pPr algn="ctr">
                  <a:lnSpc>
                    <a:spcPts val="3007"/>
                  </a:lnSpc>
                  <a:spcBef>
                    <a:spcPct val="0"/>
                  </a:spcBef>
                </a:pPr>
                <a:r>
                  <a:rPr lang="en-US" sz="2147" b="1">
                    <a:solidFill>
                      <a:srgbClr val="000000"/>
                    </a:solidFill>
                    <a:latin typeface="Canva Sans 2 Bold"/>
                    <a:ea typeface="Canva Sans 2 Bold"/>
                    <a:cs typeface="Canva Sans 2 Bold"/>
                    <a:sym typeface="Canva Sans 2 Bold"/>
                  </a:rPr>
                  <a:t>SIMILARITY</a:t>
                </a:r>
              </a:p>
            </p:txBody>
          </p:sp>
        </p:grpSp>
        <p:grpSp>
          <p:nvGrpSpPr>
            <p:cNvPr id="28" name="Group 28"/>
            <p:cNvGrpSpPr/>
            <p:nvPr/>
          </p:nvGrpSpPr>
          <p:grpSpPr>
            <a:xfrm>
              <a:off x="0" y="3024588"/>
              <a:ext cx="6424098" cy="8379253"/>
              <a:chOff x="0" y="0"/>
              <a:chExt cx="1262658" cy="1646944"/>
            </a:xfrm>
          </p:grpSpPr>
          <p:sp>
            <p:nvSpPr>
              <p:cNvPr id="29" name="Freeform 29"/>
              <p:cNvSpPr/>
              <p:nvPr/>
            </p:nvSpPr>
            <p:spPr>
              <a:xfrm>
                <a:off x="0" y="0"/>
                <a:ext cx="1262658" cy="1646944"/>
              </a:xfrm>
              <a:custGeom>
                <a:avLst/>
                <a:gdLst/>
                <a:ahLst/>
                <a:cxnLst/>
                <a:rect l="l" t="t" r="r" b="b"/>
                <a:pathLst>
                  <a:path w="1262658" h="1646944">
                    <a:moveTo>
                      <a:pt x="0" y="0"/>
                    </a:moveTo>
                    <a:lnTo>
                      <a:pt x="1262658" y="0"/>
                    </a:lnTo>
                    <a:lnTo>
                      <a:pt x="1262658" y="1646944"/>
                    </a:lnTo>
                    <a:lnTo>
                      <a:pt x="0" y="1646944"/>
                    </a:lnTo>
                    <a:close/>
                  </a:path>
                </a:pathLst>
              </a:custGeom>
              <a:solidFill>
                <a:srgbClr val="F1BF9C"/>
              </a:solidFill>
            </p:spPr>
            <p:txBody>
              <a:bodyPr/>
              <a:lstStyle/>
              <a:p>
                <a:endParaRPr lang="en-US"/>
              </a:p>
            </p:txBody>
          </p:sp>
          <p:sp>
            <p:nvSpPr>
              <p:cNvPr id="30" name="TextBox 30"/>
              <p:cNvSpPr txBox="1"/>
              <p:nvPr/>
            </p:nvSpPr>
            <p:spPr>
              <a:xfrm>
                <a:off x="0" y="-47625"/>
                <a:ext cx="1262658" cy="1694569"/>
              </a:xfrm>
              <a:prstGeom prst="rect">
                <a:avLst/>
              </a:prstGeom>
            </p:spPr>
            <p:txBody>
              <a:bodyPr lIns="77939" tIns="77939" rIns="77939" bIns="77939" rtlCol="0" anchor="ctr"/>
              <a:lstStyle/>
              <a:p>
                <a:pPr algn="just">
                  <a:lnSpc>
                    <a:spcPts val="3007"/>
                  </a:lnSpc>
                </a:pPr>
                <a:endParaRPr/>
              </a:p>
            </p:txBody>
          </p:sp>
        </p:grpSp>
        <p:sp>
          <p:nvSpPr>
            <p:cNvPr id="31" name="TextBox 31"/>
            <p:cNvSpPr txBox="1"/>
            <p:nvPr/>
          </p:nvSpPr>
          <p:spPr>
            <a:xfrm>
              <a:off x="894324" y="3168087"/>
              <a:ext cx="4635451" cy="4632888"/>
            </a:xfrm>
            <a:prstGeom prst="rect">
              <a:avLst/>
            </a:prstGeom>
          </p:spPr>
          <p:txBody>
            <a:bodyPr lIns="0" tIns="0" rIns="0" bIns="0" rtlCol="0" anchor="t">
              <a:spAutoFit/>
            </a:bodyPr>
            <a:lstStyle/>
            <a:p>
              <a:pPr marL="427175" lvl="1" indent="-213587" algn="l">
                <a:lnSpc>
                  <a:spcPts val="2770"/>
                </a:lnSpc>
                <a:buFont typeface="Arial"/>
                <a:buChar char="•"/>
              </a:pPr>
              <a:r>
                <a:rPr lang="en-US" sz="1978">
                  <a:solidFill>
                    <a:srgbClr val="000000"/>
                  </a:solidFill>
                  <a:latin typeface="Canva Sans 2"/>
                  <a:ea typeface="Canva Sans 2"/>
                  <a:cs typeface="Canva Sans 2"/>
                  <a:sym typeface="Canva Sans 2"/>
                </a:rPr>
                <a:t>The study outlines the design of a project management system that integrates twelve key management functionalities, focusing on comprehensive support for project tracking and management. </a:t>
              </a:r>
            </a:p>
          </p:txBody>
        </p:sp>
        <p:grpSp>
          <p:nvGrpSpPr>
            <p:cNvPr id="32" name="Group 32"/>
            <p:cNvGrpSpPr/>
            <p:nvPr/>
          </p:nvGrpSpPr>
          <p:grpSpPr>
            <a:xfrm>
              <a:off x="6562381" y="3016516"/>
              <a:ext cx="6424098" cy="8387326"/>
              <a:chOff x="0" y="0"/>
              <a:chExt cx="1262658" cy="1648531"/>
            </a:xfrm>
          </p:grpSpPr>
          <p:sp>
            <p:nvSpPr>
              <p:cNvPr id="33" name="Freeform 33"/>
              <p:cNvSpPr/>
              <p:nvPr/>
            </p:nvSpPr>
            <p:spPr>
              <a:xfrm>
                <a:off x="0" y="0"/>
                <a:ext cx="1262658" cy="1648531"/>
              </a:xfrm>
              <a:custGeom>
                <a:avLst/>
                <a:gdLst/>
                <a:ahLst/>
                <a:cxnLst/>
                <a:rect l="l" t="t" r="r" b="b"/>
                <a:pathLst>
                  <a:path w="1262658" h="1648531">
                    <a:moveTo>
                      <a:pt x="0" y="0"/>
                    </a:moveTo>
                    <a:lnTo>
                      <a:pt x="1262658" y="0"/>
                    </a:lnTo>
                    <a:lnTo>
                      <a:pt x="1262658" y="1648531"/>
                    </a:lnTo>
                    <a:lnTo>
                      <a:pt x="0" y="1648531"/>
                    </a:lnTo>
                    <a:close/>
                  </a:path>
                </a:pathLst>
              </a:custGeom>
              <a:solidFill>
                <a:srgbClr val="F1BF9C"/>
              </a:solidFill>
            </p:spPr>
            <p:txBody>
              <a:bodyPr/>
              <a:lstStyle/>
              <a:p>
                <a:endParaRPr lang="en-US"/>
              </a:p>
            </p:txBody>
          </p:sp>
          <p:sp>
            <p:nvSpPr>
              <p:cNvPr id="34" name="TextBox 34"/>
              <p:cNvSpPr txBox="1"/>
              <p:nvPr/>
            </p:nvSpPr>
            <p:spPr>
              <a:xfrm>
                <a:off x="0" y="-28575"/>
                <a:ext cx="1262658" cy="1677106"/>
              </a:xfrm>
              <a:prstGeom prst="rect">
                <a:avLst/>
              </a:prstGeom>
            </p:spPr>
            <p:txBody>
              <a:bodyPr lIns="77939" tIns="77939" rIns="77939" bIns="77939" rtlCol="0" anchor="ctr"/>
              <a:lstStyle/>
              <a:p>
                <a:pPr algn="just">
                  <a:lnSpc>
                    <a:spcPts val="1747"/>
                  </a:lnSpc>
                </a:pPr>
                <a:endParaRPr/>
              </a:p>
            </p:txBody>
          </p:sp>
        </p:grpSp>
        <p:sp>
          <p:nvSpPr>
            <p:cNvPr id="35" name="TextBox 35"/>
            <p:cNvSpPr txBox="1"/>
            <p:nvPr/>
          </p:nvSpPr>
          <p:spPr>
            <a:xfrm>
              <a:off x="7678552" y="3160582"/>
              <a:ext cx="4635451" cy="5099068"/>
            </a:xfrm>
            <a:prstGeom prst="rect">
              <a:avLst/>
            </a:prstGeom>
          </p:spPr>
          <p:txBody>
            <a:bodyPr lIns="0" tIns="0" rIns="0" bIns="0" rtlCol="0" anchor="t">
              <a:spAutoFit/>
            </a:bodyPr>
            <a:lstStyle/>
            <a:p>
              <a:pPr marL="427175" lvl="1" indent="-213587" algn="l">
                <a:lnSpc>
                  <a:spcPts val="2770"/>
                </a:lnSpc>
                <a:buFont typeface="Arial"/>
                <a:buChar char="•"/>
              </a:pPr>
              <a:r>
                <a:rPr lang="en-US" sz="1978">
                  <a:solidFill>
                    <a:srgbClr val="000000"/>
                  </a:solidFill>
                  <a:latin typeface="Canva Sans 2"/>
                  <a:ea typeface="Canva Sans 2"/>
                  <a:cs typeface="Canva Sans 2"/>
                  <a:sym typeface="Canva Sans 2"/>
                </a:rPr>
                <a:t>The study identified a need for a comprehensive project management system that integrates twelve key functionalities.</a:t>
              </a:r>
            </a:p>
            <a:p>
              <a:pPr marL="427175" lvl="1" indent="-213587" algn="l">
                <a:lnSpc>
                  <a:spcPts val="2770"/>
                </a:lnSpc>
                <a:buFont typeface="Arial"/>
                <a:buChar char="•"/>
              </a:pPr>
              <a:r>
                <a:rPr lang="en-US" sz="1978">
                  <a:solidFill>
                    <a:srgbClr val="000000"/>
                  </a:solidFill>
                  <a:latin typeface="Canva Sans 2"/>
                  <a:ea typeface="Canva Sans 2"/>
                  <a:cs typeface="Canva Sans 2"/>
                  <a:sym typeface="Canva Sans 2"/>
                </a:rPr>
                <a:t>The proposed system includes five additional functionalities and a specific module for portfolio management.</a:t>
              </a:r>
            </a:p>
          </p:txBody>
        </p:sp>
        <p:grpSp>
          <p:nvGrpSpPr>
            <p:cNvPr id="36" name="Group 36"/>
            <p:cNvGrpSpPr/>
            <p:nvPr/>
          </p:nvGrpSpPr>
          <p:grpSpPr>
            <a:xfrm>
              <a:off x="13129267" y="3024588"/>
              <a:ext cx="6424098" cy="2059433"/>
              <a:chOff x="0" y="0"/>
              <a:chExt cx="1262658" cy="404782"/>
            </a:xfrm>
          </p:grpSpPr>
          <p:sp>
            <p:nvSpPr>
              <p:cNvPr id="37" name="Freeform 37"/>
              <p:cNvSpPr/>
              <p:nvPr/>
            </p:nvSpPr>
            <p:spPr>
              <a:xfrm>
                <a:off x="0" y="0"/>
                <a:ext cx="1262658" cy="404782"/>
              </a:xfrm>
              <a:custGeom>
                <a:avLst/>
                <a:gdLst/>
                <a:ahLst/>
                <a:cxnLst/>
                <a:rect l="l" t="t" r="r" b="b"/>
                <a:pathLst>
                  <a:path w="1262658" h="404782">
                    <a:moveTo>
                      <a:pt x="0" y="0"/>
                    </a:moveTo>
                    <a:lnTo>
                      <a:pt x="1262658" y="0"/>
                    </a:lnTo>
                    <a:lnTo>
                      <a:pt x="1262658" y="404782"/>
                    </a:lnTo>
                    <a:lnTo>
                      <a:pt x="0" y="404782"/>
                    </a:lnTo>
                    <a:close/>
                  </a:path>
                </a:pathLst>
              </a:custGeom>
              <a:solidFill>
                <a:srgbClr val="F1BF9C"/>
              </a:solidFill>
            </p:spPr>
            <p:txBody>
              <a:bodyPr/>
              <a:lstStyle/>
              <a:p>
                <a:endParaRPr lang="en-US"/>
              </a:p>
            </p:txBody>
          </p:sp>
          <p:sp>
            <p:nvSpPr>
              <p:cNvPr id="38" name="TextBox 38"/>
              <p:cNvSpPr txBox="1"/>
              <p:nvPr/>
            </p:nvSpPr>
            <p:spPr>
              <a:xfrm>
                <a:off x="0" y="-47625"/>
                <a:ext cx="1262658" cy="452407"/>
              </a:xfrm>
              <a:prstGeom prst="rect">
                <a:avLst/>
              </a:prstGeom>
            </p:spPr>
            <p:txBody>
              <a:bodyPr lIns="77939" tIns="77939" rIns="77939" bIns="77939" rtlCol="0" anchor="ctr"/>
              <a:lstStyle/>
              <a:p>
                <a:pPr algn="just">
                  <a:lnSpc>
                    <a:spcPts val="3007"/>
                  </a:lnSpc>
                </a:pPr>
                <a:endParaRPr/>
              </a:p>
            </p:txBody>
          </p:sp>
        </p:grpSp>
        <p:sp>
          <p:nvSpPr>
            <p:cNvPr id="39" name="TextBox 39"/>
            <p:cNvSpPr txBox="1"/>
            <p:nvPr/>
          </p:nvSpPr>
          <p:spPr>
            <a:xfrm>
              <a:off x="13129267" y="3170683"/>
              <a:ext cx="6424098" cy="1835811"/>
            </a:xfrm>
            <a:prstGeom prst="rect">
              <a:avLst/>
            </a:prstGeom>
          </p:spPr>
          <p:txBody>
            <a:bodyPr lIns="0" tIns="0" rIns="0" bIns="0" rtlCol="0" anchor="t">
              <a:spAutoFit/>
            </a:bodyPr>
            <a:lstStyle/>
            <a:p>
              <a:pPr marL="427175" lvl="1" indent="-213587" algn="l">
                <a:lnSpc>
                  <a:spcPts val="2770"/>
                </a:lnSpc>
                <a:buFont typeface="Arial"/>
                <a:buChar char="•"/>
              </a:pPr>
              <a:r>
                <a:rPr lang="en-US" sz="1978">
                  <a:solidFill>
                    <a:srgbClr val="000000"/>
                  </a:solidFill>
                  <a:latin typeface="Canva Sans 2"/>
                  <a:ea typeface="Canva Sans 2"/>
                  <a:cs typeface="Canva Sans 2"/>
                  <a:sym typeface="Canva Sans 2"/>
                </a:rPr>
                <a:t>Both involve features like project planning, task management, and resource allocation.</a:t>
              </a:r>
            </a:p>
            <a:p>
              <a:pPr algn="l">
                <a:lnSpc>
                  <a:spcPts val="2770"/>
                </a:lnSpc>
              </a:pPr>
              <a:endParaRPr lang="en-US" sz="1978">
                <a:solidFill>
                  <a:srgbClr val="000000"/>
                </a:solidFill>
                <a:latin typeface="Canva Sans 2"/>
                <a:ea typeface="Canva Sans 2"/>
                <a:cs typeface="Canva Sans 2"/>
                <a:sym typeface="Canva Sans 2"/>
              </a:endParaRPr>
            </a:p>
          </p:txBody>
        </p:sp>
        <p:grpSp>
          <p:nvGrpSpPr>
            <p:cNvPr id="40" name="Group 40"/>
            <p:cNvGrpSpPr/>
            <p:nvPr/>
          </p:nvGrpSpPr>
          <p:grpSpPr>
            <a:xfrm>
              <a:off x="13129267" y="5225437"/>
              <a:ext cx="6424098" cy="894976"/>
              <a:chOff x="0" y="0"/>
              <a:chExt cx="1262658" cy="175908"/>
            </a:xfrm>
          </p:grpSpPr>
          <p:sp>
            <p:nvSpPr>
              <p:cNvPr id="41" name="Freeform 41"/>
              <p:cNvSpPr/>
              <p:nvPr/>
            </p:nvSpPr>
            <p:spPr>
              <a:xfrm>
                <a:off x="0" y="0"/>
                <a:ext cx="1262658" cy="175908"/>
              </a:xfrm>
              <a:custGeom>
                <a:avLst/>
                <a:gdLst/>
                <a:ahLst/>
                <a:cxnLst/>
                <a:rect l="l" t="t" r="r" b="b"/>
                <a:pathLst>
                  <a:path w="1262658" h="175908">
                    <a:moveTo>
                      <a:pt x="0" y="0"/>
                    </a:moveTo>
                    <a:lnTo>
                      <a:pt x="1262658" y="0"/>
                    </a:lnTo>
                    <a:lnTo>
                      <a:pt x="1262658" y="175908"/>
                    </a:lnTo>
                    <a:lnTo>
                      <a:pt x="0" y="175908"/>
                    </a:lnTo>
                    <a:close/>
                  </a:path>
                </a:pathLst>
              </a:custGeom>
              <a:solidFill>
                <a:srgbClr val="FAD888"/>
              </a:solidFill>
            </p:spPr>
            <p:txBody>
              <a:bodyPr/>
              <a:lstStyle/>
              <a:p>
                <a:endParaRPr lang="en-US"/>
              </a:p>
            </p:txBody>
          </p:sp>
          <p:sp>
            <p:nvSpPr>
              <p:cNvPr id="42" name="TextBox 42"/>
              <p:cNvSpPr txBox="1"/>
              <p:nvPr/>
            </p:nvSpPr>
            <p:spPr>
              <a:xfrm>
                <a:off x="0" y="-47625"/>
                <a:ext cx="1262658" cy="223533"/>
              </a:xfrm>
              <a:prstGeom prst="rect">
                <a:avLst/>
              </a:prstGeom>
            </p:spPr>
            <p:txBody>
              <a:bodyPr lIns="77939" tIns="77939" rIns="77939" bIns="77939" rtlCol="0" anchor="ctr"/>
              <a:lstStyle/>
              <a:p>
                <a:pPr algn="ctr">
                  <a:lnSpc>
                    <a:spcPts val="3007"/>
                  </a:lnSpc>
                  <a:spcBef>
                    <a:spcPct val="0"/>
                  </a:spcBef>
                </a:pPr>
                <a:r>
                  <a:rPr lang="en-US" sz="2147" b="1">
                    <a:solidFill>
                      <a:srgbClr val="000000"/>
                    </a:solidFill>
                    <a:latin typeface="Canva Sans 2 Bold"/>
                    <a:ea typeface="Canva Sans 2 Bold"/>
                    <a:cs typeface="Canva Sans 2 Bold"/>
                    <a:sym typeface="Canva Sans 2 Bold"/>
                  </a:rPr>
                  <a:t>DIFFERENCES</a:t>
                </a:r>
              </a:p>
            </p:txBody>
          </p:sp>
        </p:grpSp>
        <p:grpSp>
          <p:nvGrpSpPr>
            <p:cNvPr id="43" name="Group 43"/>
            <p:cNvGrpSpPr/>
            <p:nvPr/>
          </p:nvGrpSpPr>
          <p:grpSpPr>
            <a:xfrm>
              <a:off x="13129267" y="6263799"/>
              <a:ext cx="6424098" cy="1142808"/>
              <a:chOff x="0" y="0"/>
              <a:chExt cx="1262658" cy="224619"/>
            </a:xfrm>
          </p:grpSpPr>
          <p:sp>
            <p:nvSpPr>
              <p:cNvPr id="44" name="Freeform 44"/>
              <p:cNvSpPr/>
              <p:nvPr/>
            </p:nvSpPr>
            <p:spPr>
              <a:xfrm>
                <a:off x="0" y="0"/>
                <a:ext cx="1262658" cy="224619"/>
              </a:xfrm>
              <a:custGeom>
                <a:avLst/>
                <a:gdLst/>
                <a:ahLst/>
                <a:cxnLst/>
                <a:rect l="l" t="t" r="r" b="b"/>
                <a:pathLst>
                  <a:path w="1262658" h="224619">
                    <a:moveTo>
                      <a:pt x="0" y="0"/>
                    </a:moveTo>
                    <a:lnTo>
                      <a:pt x="1262658" y="0"/>
                    </a:lnTo>
                    <a:lnTo>
                      <a:pt x="1262658" y="224619"/>
                    </a:lnTo>
                    <a:lnTo>
                      <a:pt x="0" y="224619"/>
                    </a:lnTo>
                    <a:close/>
                  </a:path>
                </a:pathLst>
              </a:custGeom>
              <a:solidFill>
                <a:srgbClr val="F1BF9C"/>
              </a:solidFill>
            </p:spPr>
            <p:txBody>
              <a:bodyPr/>
              <a:lstStyle/>
              <a:p>
                <a:endParaRPr lang="en-US"/>
              </a:p>
            </p:txBody>
          </p:sp>
          <p:sp>
            <p:nvSpPr>
              <p:cNvPr id="45" name="TextBox 45"/>
              <p:cNvSpPr txBox="1"/>
              <p:nvPr/>
            </p:nvSpPr>
            <p:spPr>
              <a:xfrm>
                <a:off x="0" y="-47625"/>
                <a:ext cx="1262658" cy="272244"/>
              </a:xfrm>
              <a:prstGeom prst="rect">
                <a:avLst/>
              </a:prstGeom>
            </p:spPr>
            <p:txBody>
              <a:bodyPr lIns="77939" tIns="77939" rIns="77939" bIns="77939" rtlCol="0" anchor="ctr"/>
              <a:lstStyle/>
              <a:p>
                <a:pPr algn="just">
                  <a:lnSpc>
                    <a:spcPts val="3007"/>
                  </a:lnSpc>
                </a:pPr>
                <a:endParaRPr/>
              </a:p>
            </p:txBody>
          </p:sp>
        </p:grpSp>
        <p:sp>
          <p:nvSpPr>
            <p:cNvPr id="46" name="TextBox 46"/>
            <p:cNvSpPr txBox="1"/>
            <p:nvPr/>
          </p:nvSpPr>
          <p:spPr>
            <a:xfrm>
              <a:off x="13129267" y="6410673"/>
              <a:ext cx="6424098" cy="1369631"/>
            </a:xfrm>
            <a:prstGeom prst="rect">
              <a:avLst/>
            </a:prstGeom>
          </p:spPr>
          <p:txBody>
            <a:bodyPr lIns="0" tIns="0" rIns="0" bIns="0" rtlCol="0" anchor="t">
              <a:spAutoFit/>
            </a:bodyPr>
            <a:lstStyle/>
            <a:p>
              <a:pPr marL="427175" lvl="1" indent="-213587" algn="l">
                <a:lnSpc>
                  <a:spcPts val="2770"/>
                </a:lnSpc>
                <a:buFont typeface="Arial"/>
                <a:buChar char="•"/>
              </a:pPr>
              <a:r>
                <a:rPr lang="en-US" sz="1978">
                  <a:solidFill>
                    <a:srgbClr val="000000"/>
                  </a:solidFill>
                  <a:latin typeface="Canva Sans 2"/>
                  <a:ea typeface="Canva Sans 2"/>
                  <a:cs typeface="Canva Sans 2"/>
                  <a:sym typeface="Canva Sans 2"/>
                </a:rPr>
                <a:t>It has a dedicated module for portfolio management</a:t>
              </a:r>
            </a:p>
            <a:p>
              <a:pPr algn="l">
                <a:lnSpc>
                  <a:spcPts val="2770"/>
                </a:lnSpc>
              </a:pPr>
              <a:endParaRPr lang="en-US" sz="1978">
                <a:solidFill>
                  <a:srgbClr val="000000"/>
                </a:solidFill>
                <a:latin typeface="Canva Sans 2"/>
                <a:ea typeface="Canva Sans 2"/>
                <a:cs typeface="Canva Sans 2"/>
                <a:sym typeface="Canva Sans 2"/>
              </a:endParaRPr>
            </a:p>
          </p:txBody>
        </p:sp>
        <p:grpSp>
          <p:nvGrpSpPr>
            <p:cNvPr id="47" name="Group 47"/>
            <p:cNvGrpSpPr/>
            <p:nvPr/>
          </p:nvGrpSpPr>
          <p:grpSpPr>
            <a:xfrm>
              <a:off x="13129267" y="7571583"/>
              <a:ext cx="6424098" cy="1033832"/>
              <a:chOff x="0" y="0"/>
              <a:chExt cx="1262658" cy="203200"/>
            </a:xfrm>
          </p:grpSpPr>
          <p:sp>
            <p:nvSpPr>
              <p:cNvPr id="48" name="Freeform 48"/>
              <p:cNvSpPr/>
              <p:nvPr/>
            </p:nvSpPr>
            <p:spPr>
              <a:xfrm>
                <a:off x="0" y="0"/>
                <a:ext cx="1262658" cy="203200"/>
              </a:xfrm>
              <a:custGeom>
                <a:avLst/>
                <a:gdLst/>
                <a:ahLst/>
                <a:cxnLst/>
                <a:rect l="l" t="t" r="r" b="b"/>
                <a:pathLst>
                  <a:path w="1262658" h="203200">
                    <a:moveTo>
                      <a:pt x="0" y="0"/>
                    </a:moveTo>
                    <a:lnTo>
                      <a:pt x="1262658" y="0"/>
                    </a:lnTo>
                    <a:lnTo>
                      <a:pt x="1262658" y="203200"/>
                    </a:lnTo>
                    <a:lnTo>
                      <a:pt x="0" y="203200"/>
                    </a:lnTo>
                    <a:close/>
                  </a:path>
                </a:pathLst>
              </a:custGeom>
              <a:solidFill>
                <a:srgbClr val="FAD888"/>
              </a:solidFill>
            </p:spPr>
            <p:txBody>
              <a:bodyPr/>
              <a:lstStyle/>
              <a:p>
                <a:endParaRPr lang="en-US"/>
              </a:p>
            </p:txBody>
          </p:sp>
          <p:sp>
            <p:nvSpPr>
              <p:cNvPr id="49" name="TextBox 49"/>
              <p:cNvSpPr txBox="1"/>
              <p:nvPr/>
            </p:nvSpPr>
            <p:spPr>
              <a:xfrm>
                <a:off x="0" y="-47625"/>
                <a:ext cx="1262658" cy="250825"/>
              </a:xfrm>
              <a:prstGeom prst="rect">
                <a:avLst/>
              </a:prstGeom>
            </p:spPr>
            <p:txBody>
              <a:bodyPr lIns="77939" tIns="77939" rIns="77939" bIns="77939" rtlCol="0" anchor="ctr"/>
              <a:lstStyle/>
              <a:p>
                <a:pPr algn="ctr">
                  <a:lnSpc>
                    <a:spcPts val="3007"/>
                  </a:lnSpc>
                  <a:spcBef>
                    <a:spcPct val="0"/>
                  </a:spcBef>
                </a:pPr>
                <a:r>
                  <a:rPr lang="en-US" sz="2147" b="1">
                    <a:solidFill>
                      <a:srgbClr val="000000"/>
                    </a:solidFill>
                    <a:latin typeface="Canva Sans 2 Bold"/>
                    <a:ea typeface="Canva Sans 2 Bold"/>
                    <a:cs typeface="Canva Sans 2 Bold"/>
                    <a:sym typeface="Canva Sans 2 Bold"/>
                  </a:rPr>
                  <a:t>ORIGINALITY</a:t>
                </a:r>
              </a:p>
            </p:txBody>
          </p:sp>
        </p:grpSp>
        <p:grpSp>
          <p:nvGrpSpPr>
            <p:cNvPr id="50" name="Group 50"/>
            <p:cNvGrpSpPr/>
            <p:nvPr/>
          </p:nvGrpSpPr>
          <p:grpSpPr>
            <a:xfrm>
              <a:off x="13129267" y="8791089"/>
              <a:ext cx="6424098" cy="2612752"/>
              <a:chOff x="0" y="0"/>
              <a:chExt cx="1262658" cy="513537"/>
            </a:xfrm>
          </p:grpSpPr>
          <p:sp>
            <p:nvSpPr>
              <p:cNvPr id="51" name="Freeform 51"/>
              <p:cNvSpPr/>
              <p:nvPr/>
            </p:nvSpPr>
            <p:spPr>
              <a:xfrm>
                <a:off x="0" y="0"/>
                <a:ext cx="1262658" cy="513537"/>
              </a:xfrm>
              <a:custGeom>
                <a:avLst/>
                <a:gdLst/>
                <a:ahLst/>
                <a:cxnLst/>
                <a:rect l="l" t="t" r="r" b="b"/>
                <a:pathLst>
                  <a:path w="1262658" h="513537">
                    <a:moveTo>
                      <a:pt x="0" y="0"/>
                    </a:moveTo>
                    <a:lnTo>
                      <a:pt x="1262658" y="0"/>
                    </a:lnTo>
                    <a:lnTo>
                      <a:pt x="1262658" y="513537"/>
                    </a:lnTo>
                    <a:lnTo>
                      <a:pt x="0" y="513537"/>
                    </a:lnTo>
                    <a:close/>
                  </a:path>
                </a:pathLst>
              </a:custGeom>
              <a:solidFill>
                <a:srgbClr val="F1BF9C"/>
              </a:solidFill>
            </p:spPr>
            <p:txBody>
              <a:bodyPr/>
              <a:lstStyle/>
              <a:p>
                <a:endParaRPr lang="en-US"/>
              </a:p>
            </p:txBody>
          </p:sp>
          <p:sp>
            <p:nvSpPr>
              <p:cNvPr id="52" name="TextBox 52"/>
              <p:cNvSpPr txBox="1"/>
              <p:nvPr/>
            </p:nvSpPr>
            <p:spPr>
              <a:xfrm>
                <a:off x="0" y="-47625"/>
                <a:ext cx="1262658" cy="561162"/>
              </a:xfrm>
              <a:prstGeom prst="rect">
                <a:avLst/>
              </a:prstGeom>
            </p:spPr>
            <p:txBody>
              <a:bodyPr lIns="77939" tIns="77939" rIns="77939" bIns="77939" rtlCol="0" anchor="ctr"/>
              <a:lstStyle/>
              <a:p>
                <a:pPr algn="just">
                  <a:lnSpc>
                    <a:spcPts val="3007"/>
                  </a:lnSpc>
                </a:pPr>
                <a:endParaRPr/>
              </a:p>
            </p:txBody>
          </p:sp>
        </p:grpSp>
        <p:sp>
          <p:nvSpPr>
            <p:cNvPr id="53" name="TextBox 53"/>
            <p:cNvSpPr txBox="1"/>
            <p:nvPr/>
          </p:nvSpPr>
          <p:spPr>
            <a:xfrm>
              <a:off x="13129267" y="9006893"/>
              <a:ext cx="6424098" cy="2301990"/>
            </a:xfrm>
            <a:prstGeom prst="rect">
              <a:avLst/>
            </a:prstGeom>
          </p:spPr>
          <p:txBody>
            <a:bodyPr lIns="0" tIns="0" rIns="0" bIns="0" rtlCol="0" anchor="t">
              <a:spAutoFit/>
            </a:bodyPr>
            <a:lstStyle/>
            <a:p>
              <a:pPr marL="427175" lvl="1" indent="-213587" algn="l">
                <a:lnSpc>
                  <a:spcPts val="2770"/>
                </a:lnSpc>
                <a:buFont typeface="Arial"/>
                <a:buChar char="•"/>
              </a:pPr>
              <a:r>
                <a:rPr lang="en-US" sz="1978">
                  <a:solidFill>
                    <a:srgbClr val="000000"/>
                  </a:solidFill>
                  <a:latin typeface="Canva Sans 2"/>
                  <a:ea typeface="Canva Sans 2"/>
                  <a:cs typeface="Canva Sans 2"/>
                  <a:sym typeface="Canva Sans 2"/>
                </a:rPr>
                <a:t>integration of five additional functionalities and a dedicated portfolio management module for multi-criteria analysis</a:t>
              </a:r>
            </a:p>
            <a:p>
              <a:pPr algn="l">
                <a:lnSpc>
                  <a:spcPts val="2770"/>
                </a:lnSpc>
              </a:pPr>
              <a:endParaRPr lang="en-US" sz="1978">
                <a:solidFill>
                  <a:srgbClr val="000000"/>
                </a:solidFill>
                <a:latin typeface="Canva Sans 2"/>
                <a:ea typeface="Canva Sans 2"/>
                <a:cs typeface="Canva Sans 2"/>
                <a:sym typeface="Canva Sans 2"/>
              </a:endParaRPr>
            </a:p>
          </p:txBody>
        </p:sp>
        <p:grpSp>
          <p:nvGrpSpPr>
            <p:cNvPr id="54" name="Group 54"/>
            <p:cNvGrpSpPr/>
            <p:nvPr/>
          </p:nvGrpSpPr>
          <p:grpSpPr>
            <a:xfrm>
              <a:off x="6562381" y="0"/>
              <a:ext cx="12990984" cy="1733562"/>
              <a:chOff x="0" y="0"/>
              <a:chExt cx="2553381" cy="340732"/>
            </a:xfrm>
          </p:grpSpPr>
          <p:sp>
            <p:nvSpPr>
              <p:cNvPr id="55" name="Freeform 55"/>
              <p:cNvSpPr/>
              <p:nvPr/>
            </p:nvSpPr>
            <p:spPr>
              <a:xfrm>
                <a:off x="0" y="0"/>
                <a:ext cx="2553381" cy="340732"/>
              </a:xfrm>
              <a:custGeom>
                <a:avLst/>
                <a:gdLst/>
                <a:ahLst/>
                <a:cxnLst/>
                <a:rect l="l" t="t" r="r" b="b"/>
                <a:pathLst>
                  <a:path w="2553381" h="340732">
                    <a:moveTo>
                      <a:pt x="0" y="0"/>
                    </a:moveTo>
                    <a:lnTo>
                      <a:pt x="2553381" y="0"/>
                    </a:lnTo>
                    <a:lnTo>
                      <a:pt x="2553381" y="340732"/>
                    </a:lnTo>
                    <a:lnTo>
                      <a:pt x="0" y="340732"/>
                    </a:lnTo>
                    <a:close/>
                  </a:path>
                </a:pathLst>
              </a:custGeom>
              <a:solidFill>
                <a:srgbClr val="F89E9C"/>
              </a:solidFill>
            </p:spPr>
            <p:txBody>
              <a:bodyPr/>
              <a:lstStyle/>
              <a:p>
                <a:endParaRPr lang="en-US"/>
              </a:p>
            </p:txBody>
          </p:sp>
          <p:sp>
            <p:nvSpPr>
              <p:cNvPr id="56" name="TextBox 56"/>
              <p:cNvSpPr txBox="1"/>
              <p:nvPr/>
            </p:nvSpPr>
            <p:spPr>
              <a:xfrm>
                <a:off x="0" y="-47625"/>
                <a:ext cx="2553381" cy="388357"/>
              </a:xfrm>
              <a:prstGeom prst="rect">
                <a:avLst/>
              </a:prstGeom>
            </p:spPr>
            <p:txBody>
              <a:bodyPr lIns="77939" tIns="77939" rIns="77939" bIns="77939" rtlCol="0" anchor="ctr"/>
              <a:lstStyle/>
              <a:p>
                <a:pPr algn="ctr">
                  <a:lnSpc>
                    <a:spcPts val="3007"/>
                  </a:lnSpc>
                </a:pPr>
                <a:r>
                  <a:rPr lang="en-US" sz="2147" b="1">
                    <a:solidFill>
                      <a:srgbClr val="000000"/>
                    </a:solidFill>
                    <a:latin typeface="Canva Sans 2 Bold"/>
                    <a:ea typeface="Canva Sans 2 Bold"/>
                    <a:cs typeface="Canva Sans 2 Bold"/>
                    <a:sym typeface="Canva Sans 2 Bold"/>
                  </a:rPr>
                  <a:t>Designing a Project Management Integrated System</a:t>
                </a:r>
              </a:p>
              <a:p>
                <a:pPr algn="ctr">
                  <a:lnSpc>
                    <a:spcPts val="2307"/>
                  </a:lnSpc>
                </a:pPr>
                <a:endParaRPr lang="en-US" sz="2147" b="1">
                  <a:solidFill>
                    <a:srgbClr val="000000"/>
                  </a:solidFill>
                  <a:latin typeface="Canva Sans 2 Bold"/>
                  <a:ea typeface="Canva Sans 2 Bold"/>
                  <a:cs typeface="Canva Sans 2 Bold"/>
                  <a:sym typeface="Canva Sans 2 Bold"/>
                </a:endParaRPr>
              </a:p>
              <a:p>
                <a:pPr algn="ctr">
                  <a:lnSpc>
                    <a:spcPts val="2867"/>
                  </a:lnSpc>
                  <a:spcBef>
                    <a:spcPct val="0"/>
                  </a:spcBef>
                </a:pPr>
                <a:r>
                  <a:rPr lang="en-US" sz="2047">
                    <a:solidFill>
                      <a:srgbClr val="000000"/>
                    </a:solidFill>
                    <a:latin typeface="Canva Sans 2"/>
                    <a:ea typeface="Canva Sans 2"/>
                    <a:cs typeface="Canva Sans 2"/>
                    <a:sym typeface="Canva Sans 2"/>
                  </a:rPr>
                  <a:t>Houda Tahri</a:t>
                </a:r>
              </a:p>
            </p:txBody>
          </p:sp>
        </p:grpSp>
      </p:grpSp>
      <p:grpSp>
        <p:nvGrpSpPr>
          <p:cNvPr id="57" name="Group 57"/>
          <p:cNvGrpSpPr/>
          <p:nvPr/>
        </p:nvGrpSpPr>
        <p:grpSpPr>
          <a:xfrm>
            <a:off x="17512925" y="1538437"/>
            <a:ext cx="1537075" cy="10287000"/>
            <a:chOff x="0" y="0"/>
            <a:chExt cx="2049433" cy="13716000"/>
          </a:xfrm>
        </p:grpSpPr>
        <p:grpSp>
          <p:nvGrpSpPr>
            <p:cNvPr id="58" name="Group 58"/>
            <p:cNvGrpSpPr/>
            <p:nvPr/>
          </p:nvGrpSpPr>
          <p:grpSpPr>
            <a:xfrm>
              <a:off x="0" y="54211"/>
              <a:ext cx="758476" cy="13661789"/>
              <a:chOff x="0" y="0"/>
              <a:chExt cx="224095" cy="4036437"/>
            </a:xfrm>
          </p:grpSpPr>
          <p:sp>
            <p:nvSpPr>
              <p:cNvPr id="59" name="Freeform 59"/>
              <p:cNvSpPr/>
              <p:nvPr/>
            </p:nvSpPr>
            <p:spPr>
              <a:xfrm>
                <a:off x="0" y="0"/>
                <a:ext cx="224095" cy="4036437"/>
              </a:xfrm>
              <a:custGeom>
                <a:avLst/>
                <a:gdLst/>
                <a:ahLst/>
                <a:cxnLst/>
                <a:rect l="l" t="t" r="r" b="b"/>
                <a:pathLst>
                  <a:path w="224095" h="4036437">
                    <a:moveTo>
                      <a:pt x="0" y="0"/>
                    </a:moveTo>
                    <a:lnTo>
                      <a:pt x="224095" y="0"/>
                    </a:lnTo>
                    <a:lnTo>
                      <a:pt x="224095" y="4036437"/>
                    </a:lnTo>
                    <a:lnTo>
                      <a:pt x="0" y="4036437"/>
                    </a:lnTo>
                    <a:close/>
                  </a:path>
                </a:pathLst>
              </a:custGeom>
              <a:solidFill>
                <a:srgbClr val="EFEFEF"/>
              </a:solidFill>
            </p:spPr>
            <p:txBody>
              <a:bodyPr/>
              <a:lstStyle/>
              <a:p>
                <a:endParaRPr lang="en-US"/>
              </a:p>
            </p:txBody>
          </p:sp>
          <p:sp>
            <p:nvSpPr>
              <p:cNvPr id="60" name="TextBox 60"/>
              <p:cNvSpPr txBox="1"/>
              <p:nvPr/>
            </p:nvSpPr>
            <p:spPr>
              <a:xfrm>
                <a:off x="0" y="-28575"/>
                <a:ext cx="224095" cy="4065012"/>
              </a:xfrm>
              <a:prstGeom prst="rect">
                <a:avLst/>
              </a:prstGeom>
            </p:spPr>
            <p:txBody>
              <a:bodyPr lIns="46214" tIns="46214" rIns="46214" bIns="46214" rtlCol="0" anchor="ctr"/>
              <a:lstStyle/>
              <a:p>
                <a:pPr algn="ctr">
                  <a:lnSpc>
                    <a:spcPts val="1783"/>
                  </a:lnSpc>
                </a:pPr>
                <a:endParaRPr/>
              </a:p>
            </p:txBody>
          </p:sp>
        </p:grpSp>
        <p:grpSp>
          <p:nvGrpSpPr>
            <p:cNvPr id="61" name="Group 61"/>
            <p:cNvGrpSpPr/>
            <p:nvPr/>
          </p:nvGrpSpPr>
          <p:grpSpPr>
            <a:xfrm>
              <a:off x="1174220" y="54211"/>
              <a:ext cx="875214" cy="13661789"/>
              <a:chOff x="0" y="0"/>
              <a:chExt cx="258586" cy="4036437"/>
            </a:xfrm>
          </p:grpSpPr>
          <p:sp>
            <p:nvSpPr>
              <p:cNvPr id="62" name="Freeform 62"/>
              <p:cNvSpPr/>
              <p:nvPr/>
            </p:nvSpPr>
            <p:spPr>
              <a:xfrm>
                <a:off x="0" y="0"/>
                <a:ext cx="258586" cy="4036437"/>
              </a:xfrm>
              <a:custGeom>
                <a:avLst/>
                <a:gdLst/>
                <a:ahLst/>
                <a:cxnLst/>
                <a:rect l="l" t="t" r="r" b="b"/>
                <a:pathLst>
                  <a:path w="258586" h="4036437">
                    <a:moveTo>
                      <a:pt x="0" y="0"/>
                    </a:moveTo>
                    <a:lnTo>
                      <a:pt x="258586" y="0"/>
                    </a:lnTo>
                    <a:lnTo>
                      <a:pt x="258586" y="4036437"/>
                    </a:lnTo>
                    <a:lnTo>
                      <a:pt x="0" y="4036437"/>
                    </a:lnTo>
                    <a:close/>
                  </a:path>
                </a:pathLst>
              </a:custGeom>
              <a:solidFill>
                <a:srgbClr val="000000"/>
              </a:solidFill>
            </p:spPr>
            <p:txBody>
              <a:bodyPr/>
              <a:lstStyle/>
              <a:p>
                <a:endParaRPr lang="en-US"/>
              </a:p>
            </p:txBody>
          </p:sp>
          <p:sp>
            <p:nvSpPr>
              <p:cNvPr id="63" name="TextBox 63"/>
              <p:cNvSpPr txBox="1"/>
              <p:nvPr/>
            </p:nvSpPr>
            <p:spPr>
              <a:xfrm>
                <a:off x="0" y="-28575"/>
                <a:ext cx="258586" cy="4065012"/>
              </a:xfrm>
              <a:prstGeom prst="rect">
                <a:avLst/>
              </a:prstGeom>
            </p:spPr>
            <p:txBody>
              <a:bodyPr lIns="46214" tIns="46214" rIns="46214" bIns="46214" rtlCol="0" anchor="ctr"/>
              <a:lstStyle/>
              <a:p>
                <a:pPr algn="ctr">
                  <a:lnSpc>
                    <a:spcPts val="1783"/>
                  </a:lnSpc>
                </a:pPr>
                <a:endParaRPr/>
              </a:p>
            </p:txBody>
          </p:sp>
        </p:grpSp>
        <p:grpSp>
          <p:nvGrpSpPr>
            <p:cNvPr id="64" name="Group 64"/>
            <p:cNvGrpSpPr/>
            <p:nvPr/>
          </p:nvGrpSpPr>
          <p:grpSpPr>
            <a:xfrm>
              <a:off x="891989" y="0"/>
              <a:ext cx="166913" cy="13661789"/>
              <a:chOff x="0" y="0"/>
              <a:chExt cx="49315" cy="4036437"/>
            </a:xfrm>
          </p:grpSpPr>
          <p:sp>
            <p:nvSpPr>
              <p:cNvPr id="65" name="Freeform 65"/>
              <p:cNvSpPr/>
              <p:nvPr/>
            </p:nvSpPr>
            <p:spPr>
              <a:xfrm>
                <a:off x="0" y="0"/>
                <a:ext cx="49315" cy="4036437"/>
              </a:xfrm>
              <a:custGeom>
                <a:avLst/>
                <a:gdLst/>
                <a:ahLst/>
                <a:cxnLst/>
                <a:rect l="l" t="t" r="r" b="b"/>
                <a:pathLst>
                  <a:path w="49315" h="4036437">
                    <a:moveTo>
                      <a:pt x="0" y="0"/>
                    </a:moveTo>
                    <a:lnTo>
                      <a:pt x="49315" y="0"/>
                    </a:lnTo>
                    <a:lnTo>
                      <a:pt x="49315" y="4036437"/>
                    </a:lnTo>
                    <a:lnTo>
                      <a:pt x="0" y="4036437"/>
                    </a:lnTo>
                    <a:close/>
                  </a:path>
                </a:pathLst>
              </a:custGeom>
              <a:solidFill>
                <a:srgbClr val="A6A6A6"/>
              </a:solidFill>
            </p:spPr>
            <p:txBody>
              <a:bodyPr/>
              <a:lstStyle/>
              <a:p>
                <a:endParaRPr lang="en-US"/>
              </a:p>
            </p:txBody>
          </p:sp>
          <p:sp>
            <p:nvSpPr>
              <p:cNvPr id="66" name="TextBox 66"/>
              <p:cNvSpPr txBox="1"/>
              <p:nvPr/>
            </p:nvSpPr>
            <p:spPr>
              <a:xfrm>
                <a:off x="0" y="-28575"/>
                <a:ext cx="49315" cy="4065012"/>
              </a:xfrm>
              <a:prstGeom prst="rect">
                <a:avLst/>
              </a:prstGeom>
            </p:spPr>
            <p:txBody>
              <a:bodyPr lIns="46214" tIns="46214" rIns="46214" bIns="46214" rtlCol="0" anchor="ctr"/>
              <a:lstStyle/>
              <a:p>
                <a:pPr algn="ctr">
                  <a:lnSpc>
                    <a:spcPts val="1783"/>
                  </a:lnSpc>
                </a:pPr>
                <a:endParaRPr/>
              </a:p>
            </p:txBody>
          </p:sp>
        </p:gr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2932" y="554873"/>
            <a:ext cx="4910866" cy="8159405"/>
            <a:chOff x="0" y="0"/>
            <a:chExt cx="1429632" cy="2375334"/>
          </a:xfrm>
        </p:grpSpPr>
        <p:sp>
          <p:nvSpPr>
            <p:cNvPr id="3" name="Freeform 3"/>
            <p:cNvSpPr/>
            <p:nvPr/>
          </p:nvSpPr>
          <p:spPr>
            <a:xfrm>
              <a:off x="0" y="0"/>
              <a:ext cx="1429633" cy="2375334"/>
            </a:xfrm>
            <a:custGeom>
              <a:avLst/>
              <a:gdLst/>
              <a:ahLst/>
              <a:cxnLst/>
              <a:rect l="l" t="t" r="r" b="b"/>
              <a:pathLst>
                <a:path w="1429633" h="2375334">
                  <a:moveTo>
                    <a:pt x="80401" y="0"/>
                  </a:moveTo>
                  <a:lnTo>
                    <a:pt x="1349232" y="0"/>
                  </a:lnTo>
                  <a:cubicBezTo>
                    <a:pt x="1370555" y="0"/>
                    <a:pt x="1391006" y="8471"/>
                    <a:pt x="1406084" y="23549"/>
                  </a:cubicBezTo>
                  <a:cubicBezTo>
                    <a:pt x="1421162" y="38627"/>
                    <a:pt x="1429633" y="59077"/>
                    <a:pt x="1429633" y="80401"/>
                  </a:cubicBezTo>
                  <a:lnTo>
                    <a:pt x="1429633" y="2294934"/>
                  </a:lnTo>
                  <a:cubicBezTo>
                    <a:pt x="1429633" y="2339338"/>
                    <a:pt x="1393636" y="2375334"/>
                    <a:pt x="1349232" y="2375334"/>
                  </a:cubicBezTo>
                  <a:lnTo>
                    <a:pt x="80401" y="2375334"/>
                  </a:lnTo>
                  <a:cubicBezTo>
                    <a:pt x="35997" y="2375334"/>
                    <a:pt x="0" y="2339338"/>
                    <a:pt x="0" y="2294934"/>
                  </a:cubicBezTo>
                  <a:lnTo>
                    <a:pt x="0" y="80401"/>
                  </a:lnTo>
                  <a:cubicBezTo>
                    <a:pt x="0" y="35997"/>
                    <a:pt x="35997" y="0"/>
                    <a:pt x="80401" y="0"/>
                  </a:cubicBezTo>
                  <a:close/>
                </a:path>
              </a:pathLst>
            </a:custGeom>
            <a:solidFill>
              <a:srgbClr val="BCF1FD"/>
            </a:solidFill>
          </p:spPr>
          <p:txBody>
            <a:bodyPr/>
            <a:lstStyle/>
            <a:p>
              <a:endParaRPr lang="en-US"/>
            </a:p>
          </p:txBody>
        </p:sp>
        <p:sp>
          <p:nvSpPr>
            <p:cNvPr id="4" name="TextBox 4"/>
            <p:cNvSpPr txBox="1"/>
            <p:nvPr/>
          </p:nvSpPr>
          <p:spPr>
            <a:xfrm>
              <a:off x="0" y="-28575"/>
              <a:ext cx="1429632" cy="2403909"/>
            </a:xfrm>
            <a:prstGeom prst="rect">
              <a:avLst/>
            </a:prstGeom>
          </p:spPr>
          <p:txBody>
            <a:bodyPr lIns="50800" tIns="50800" rIns="50800" bIns="50800" rtlCol="0" anchor="ctr"/>
            <a:lstStyle/>
            <a:p>
              <a:pPr algn="ctr">
                <a:lnSpc>
                  <a:spcPts val="1960"/>
                </a:lnSpc>
              </a:pPr>
              <a:endParaRPr/>
            </a:p>
          </p:txBody>
        </p:sp>
      </p:grpSp>
      <p:grpSp>
        <p:nvGrpSpPr>
          <p:cNvPr id="5" name="Group 5"/>
          <p:cNvGrpSpPr/>
          <p:nvPr/>
        </p:nvGrpSpPr>
        <p:grpSpPr>
          <a:xfrm>
            <a:off x="7088273" y="554873"/>
            <a:ext cx="4910866" cy="8159405"/>
            <a:chOff x="0" y="0"/>
            <a:chExt cx="1429632" cy="2375334"/>
          </a:xfrm>
        </p:grpSpPr>
        <p:sp>
          <p:nvSpPr>
            <p:cNvPr id="6" name="Freeform 6"/>
            <p:cNvSpPr/>
            <p:nvPr/>
          </p:nvSpPr>
          <p:spPr>
            <a:xfrm>
              <a:off x="0" y="0"/>
              <a:ext cx="1429633" cy="2375334"/>
            </a:xfrm>
            <a:custGeom>
              <a:avLst/>
              <a:gdLst/>
              <a:ahLst/>
              <a:cxnLst/>
              <a:rect l="l" t="t" r="r" b="b"/>
              <a:pathLst>
                <a:path w="1429633" h="2375334">
                  <a:moveTo>
                    <a:pt x="80401" y="0"/>
                  </a:moveTo>
                  <a:lnTo>
                    <a:pt x="1349232" y="0"/>
                  </a:lnTo>
                  <a:cubicBezTo>
                    <a:pt x="1370555" y="0"/>
                    <a:pt x="1391006" y="8471"/>
                    <a:pt x="1406084" y="23549"/>
                  </a:cubicBezTo>
                  <a:cubicBezTo>
                    <a:pt x="1421162" y="38627"/>
                    <a:pt x="1429633" y="59077"/>
                    <a:pt x="1429633" y="80401"/>
                  </a:cubicBezTo>
                  <a:lnTo>
                    <a:pt x="1429633" y="2294934"/>
                  </a:lnTo>
                  <a:cubicBezTo>
                    <a:pt x="1429633" y="2339338"/>
                    <a:pt x="1393636" y="2375334"/>
                    <a:pt x="1349232" y="2375334"/>
                  </a:cubicBezTo>
                  <a:lnTo>
                    <a:pt x="80401" y="2375334"/>
                  </a:lnTo>
                  <a:cubicBezTo>
                    <a:pt x="35997" y="2375334"/>
                    <a:pt x="0" y="2339338"/>
                    <a:pt x="0" y="2294934"/>
                  </a:cubicBezTo>
                  <a:lnTo>
                    <a:pt x="0" y="80401"/>
                  </a:lnTo>
                  <a:cubicBezTo>
                    <a:pt x="0" y="35997"/>
                    <a:pt x="35997" y="0"/>
                    <a:pt x="80401" y="0"/>
                  </a:cubicBezTo>
                  <a:close/>
                </a:path>
              </a:pathLst>
            </a:custGeom>
            <a:solidFill>
              <a:srgbClr val="BCF1FD"/>
            </a:solidFill>
          </p:spPr>
          <p:txBody>
            <a:bodyPr/>
            <a:lstStyle/>
            <a:p>
              <a:endParaRPr lang="en-US"/>
            </a:p>
          </p:txBody>
        </p:sp>
        <p:sp>
          <p:nvSpPr>
            <p:cNvPr id="7" name="TextBox 7"/>
            <p:cNvSpPr txBox="1"/>
            <p:nvPr/>
          </p:nvSpPr>
          <p:spPr>
            <a:xfrm>
              <a:off x="0" y="-28575"/>
              <a:ext cx="1429632" cy="2403909"/>
            </a:xfrm>
            <a:prstGeom prst="rect">
              <a:avLst/>
            </a:prstGeom>
          </p:spPr>
          <p:txBody>
            <a:bodyPr lIns="50800" tIns="50800" rIns="50800" bIns="50800" rtlCol="0" anchor="ctr"/>
            <a:lstStyle/>
            <a:p>
              <a:pPr algn="ctr">
                <a:lnSpc>
                  <a:spcPts val="1960"/>
                </a:lnSpc>
              </a:pPr>
              <a:endParaRPr/>
            </a:p>
          </p:txBody>
        </p:sp>
      </p:grpSp>
      <p:grpSp>
        <p:nvGrpSpPr>
          <p:cNvPr id="8" name="Group 8"/>
          <p:cNvGrpSpPr/>
          <p:nvPr/>
        </p:nvGrpSpPr>
        <p:grpSpPr>
          <a:xfrm>
            <a:off x="13513614" y="554873"/>
            <a:ext cx="4910866" cy="8159405"/>
            <a:chOff x="0" y="0"/>
            <a:chExt cx="1429632" cy="2375334"/>
          </a:xfrm>
        </p:grpSpPr>
        <p:sp>
          <p:nvSpPr>
            <p:cNvPr id="9" name="Freeform 9"/>
            <p:cNvSpPr/>
            <p:nvPr/>
          </p:nvSpPr>
          <p:spPr>
            <a:xfrm>
              <a:off x="0" y="0"/>
              <a:ext cx="1429633" cy="2375334"/>
            </a:xfrm>
            <a:custGeom>
              <a:avLst/>
              <a:gdLst/>
              <a:ahLst/>
              <a:cxnLst/>
              <a:rect l="l" t="t" r="r" b="b"/>
              <a:pathLst>
                <a:path w="1429633" h="2375334">
                  <a:moveTo>
                    <a:pt x="80401" y="0"/>
                  </a:moveTo>
                  <a:lnTo>
                    <a:pt x="1349232" y="0"/>
                  </a:lnTo>
                  <a:cubicBezTo>
                    <a:pt x="1370555" y="0"/>
                    <a:pt x="1391006" y="8471"/>
                    <a:pt x="1406084" y="23549"/>
                  </a:cubicBezTo>
                  <a:cubicBezTo>
                    <a:pt x="1421162" y="38627"/>
                    <a:pt x="1429633" y="59077"/>
                    <a:pt x="1429633" y="80401"/>
                  </a:cubicBezTo>
                  <a:lnTo>
                    <a:pt x="1429633" y="2294934"/>
                  </a:lnTo>
                  <a:cubicBezTo>
                    <a:pt x="1429633" y="2339338"/>
                    <a:pt x="1393636" y="2375334"/>
                    <a:pt x="1349232" y="2375334"/>
                  </a:cubicBezTo>
                  <a:lnTo>
                    <a:pt x="80401" y="2375334"/>
                  </a:lnTo>
                  <a:cubicBezTo>
                    <a:pt x="35997" y="2375334"/>
                    <a:pt x="0" y="2339338"/>
                    <a:pt x="0" y="2294934"/>
                  </a:cubicBezTo>
                  <a:lnTo>
                    <a:pt x="0" y="80401"/>
                  </a:lnTo>
                  <a:cubicBezTo>
                    <a:pt x="0" y="35997"/>
                    <a:pt x="35997" y="0"/>
                    <a:pt x="80401" y="0"/>
                  </a:cubicBezTo>
                  <a:close/>
                </a:path>
              </a:pathLst>
            </a:custGeom>
            <a:solidFill>
              <a:srgbClr val="BCF1FD"/>
            </a:solidFill>
          </p:spPr>
          <p:txBody>
            <a:bodyPr/>
            <a:lstStyle/>
            <a:p>
              <a:endParaRPr lang="en-US"/>
            </a:p>
          </p:txBody>
        </p:sp>
        <p:sp>
          <p:nvSpPr>
            <p:cNvPr id="10" name="TextBox 10"/>
            <p:cNvSpPr txBox="1"/>
            <p:nvPr/>
          </p:nvSpPr>
          <p:spPr>
            <a:xfrm>
              <a:off x="0" y="-28575"/>
              <a:ext cx="1429632" cy="2403909"/>
            </a:xfrm>
            <a:prstGeom prst="rect">
              <a:avLst/>
            </a:prstGeom>
          </p:spPr>
          <p:txBody>
            <a:bodyPr lIns="50800" tIns="50800" rIns="50800" bIns="50800" rtlCol="0" anchor="ctr"/>
            <a:lstStyle/>
            <a:p>
              <a:pPr algn="ctr">
                <a:lnSpc>
                  <a:spcPts val="1960"/>
                </a:lnSpc>
              </a:pPr>
              <a:endParaRPr/>
            </a:p>
          </p:txBody>
        </p:sp>
      </p:grpSp>
      <p:grpSp>
        <p:nvGrpSpPr>
          <p:cNvPr id="11" name="Group 11"/>
          <p:cNvGrpSpPr/>
          <p:nvPr/>
        </p:nvGrpSpPr>
        <p:grpSpPr>
          <a:xfrm>
            <a:off x="7407388" y="8992922"/>
            <a:ext cx="4635662" cy="958723"/>
            <a:chOff x="0" y="0"/>
            <a:chExt cx="1429632" cy="295669"/>
          </a:xfrm>
        </p:grpSpPr>
        <p:sp>
          <p:nvSpPr>
            <p:cNvPr id="12" name="Freeform 12"/>
            <p:cNvSpPr/>
            <p:nvPr/>
          </p:nvSpPr>
          <p:spPr>
            <a:xfrm>
              <a:off x="0" y="0"/>
              <a:ext cx="1429633" cy="295669"/>
            </a:xfrm>
            <a:custGeom>
              <a:avLst/>
              <a:gdLst/>
              <a:ahLst/>
              <a:cxnLst/>
              <a:rect l="l" t="t" r="r" b="b"/>
              <a:pathLst>
                <a:path w="1429633" h="295669">
                  <a:moveTo>
                    <a:pt x="85174" y="0"/>
                  </a:moveTo>
                  <a:lnTo>
                    <a:pt x="1344459" y="0"/>
                  </a:lnTo>
                  <a:cubicBezTo>
                    <a:pt x="1367048" y="0"/>
                    <a:pt x="1388712" y="8974"/>
                    <a:pt x="1404686" y="24947"/>
                  </a:cubicBezTo>
                  <a:cubicBezTo>
                    <a:pt x="1420659" y="40920"/>
                    <a:pt x="1429633" y="62584"/>
                    <a:pt x="1429633" y="85174"/>
                  </a:cubicBezTo>
                  <a:lnTo>
                    <a:pt x="1429633" y="210495"/>
                  </a:lnTo>
                  <a:cubicBezTo>
                    <a:pt x="1429633" y="233084"/>
                    <a:pt x="1420659" y="254749"/>
                    <a:pt x="1404686" y="270722"/>
                  </a:cubicBezTo>
                  <a:cubicBezTo>
                    <a:pt x="1388712" y="286695"/>
                    <a:pt x="1367048" y="295669"/>
                    <a:pt x="1344459" y="295669"/>
                  </a:cubicBezTo>
                  <a:lnTo>
                    <a:pt x="85174" y="295669"/>
                  </a:lnTo>
                  <a:cubicBezTo>
                    <a:pt x="62584" y="295669"/>
                    <a:pt x="40920" y="286695"/>
                    <a:pt x="24947" y="270722"/>
                  </a:cubicBezTo>
                  <a:cubicBezTo>
                    <a:pt x="8974" y="254749"/>
                    <a:pt x="0" y="233084"/>
                    <a:pt x="0" y="210495"/>
                  </a:cubicBezTo>
                  <a:lnTo>
                    <a:pt x="0" y="85174"/>
                  </a:lnTo>
                  <a:cubicBezTo>
                    <a:pt x="0" y="62584"/>
                    <a:pt x="8974" y="40920"/>
                    <a:pt x="24947" y="24947"/>
                  </a:cubicBezTo>
                  <a:cubicBezTo>
                    <a:pt x="40920" y="8974"/>
                    <a:pt x="62584" y="0"/>
                    <a:pt x="85174" y="0"/>
                  </a:cubicBezTo>
                  <a:close/>
                </a:path>
              </a:pathLst>
            </a:custGeom>
            <a:solidFill>
              <a:srgbClr val="BCF1FD"/>
            </a:solidFill>
          </p:spPr>
          <p:txBody>
            <a:bodyPr/>
            <a:lstStyle/>
            <a:p>
              <a:endParaRPr lang="en-US"/>
            </a:p>
          </p:txBody>
        </p:sp>
        <p:sp>
          <p:nvSpPr>
            <p:cNvPr id="13" name="TextBox 13"/>
            <p:cNvSpPr txBox="1"/>
            <p:nvPr/>
          </p:nvSpPr>
          <p:spPr>
            <a:xfrm>
              <a:off x="0" y="-28575"/>
              <a:ext cx="1429632" cy="324244"/>
            </a:xfrm>
            <a:prstGeom prst="rect">
              <a:avLst/>
            </a:prstGeom>
          </p:spPr>
          <p:txBody>
            <a:bodyPr lIns="50800" tIns="50800" rIns="50800" bIns="50800" rtlCol="0" anchor="ctr"/>
            <a:lstStyle/>
            <a:p>
              <a:pPr algn="ctr">
                <a:lnSpc>
                  <a:spcPts val="1960"/>
                </a:lnSpc>
              </a:pPr>
              <a:endParaRPr/>
            </a:p>
          </p:txBody>
        </p:sp>
      </p:grpSp>
      <p:grpSp>
        <p:nvGrpSpPr>
          <p:cNvPr id="14" name="Group 14"/>
          <p:cNvGrpSpPr/>
          <p:nvPr/>
        </p:nvGrpSpPr>
        <p:grpSpPr>
          <a:xfrm>
            <a:off x="5778954" y="3971369"/>
            <a:ext cx="1104162" cy="973558"/>
            <a:chOff x="0" y="0"/>
            <a:chExt cx="812800" cy="716659"/>
          </a:xfrm>
        </p:grpSpPr>
        <p:sp>
          <p:nvSpPr>
            <p:cNvPr id="15" name="Freeform 15"/>
            <p:cNvSpPr/>
            <p:nvPr/>
          </p:nvSpPr>
          <p:spPr>
            <a:xfrm>
              <a:off x="0" y="0"/>
              <a:ext cx="812800" cy="716659"/>
            </a:xfrm>
            <a:custGeom>
              <a:avLst/>
              <a:gdLst/>
              <a:ahLst/>
              <a:cxnLst/>
              <a:rect l="l" t="t" r="r" b="b"/>
              <a:pathLst>
                <a:path w="812800" h="716659">
                  <a:moveTo>
                    <a:pt x="812800" y="358330"/>
                  </a:moveTo>
                  <a:lnTo>
                    <a:pt x="406400" y="0"/>
                  </a:lnTo>
                  <a:lnTo>
                    <a:pt x="406400" y="203200"/>
                  </a:lnTo>
                  <a:lnTo>
                    <a:pt x="0" y="203200"/>
                  </a:lnTo>
                  <a:lnTo>
                    <a:pt x="0" y="513459"/>
                  </a:lnTo>
                  <a:lnTo>
                    <a:pt x="406400" y="513459"/>
                  </a:lnTo>
                  <a:lnTo>
                    <a:pt x="406400" y="716659"/>
                  </a:lnTo>
                  <a:lnTo>
                    <a:pt x="812800" y="358330"/>
                  </a:lnTo>
                  <a:close/>
                </a:path>
              </a:pathLst>
            </a:custGeom>
            <a:solidFill>
              <a:srgbClr val="000000"/>
            </a:solidFill>
          </p:spPr>
          <p:txBody>
            <a:bodyPr/>
            <a:lstStyle/>
            <a:p>
              <a:endParaRPr lang="en-US"/>
            </a:p>
          </p:txBody>
        </p:sp>
        <p:sp>
          <p:nvSpPr>
            <p:cNvPr id="16" name="TextBox 16"/>
            <p:cNvSpPr txBox="1"/>
            <p:nvPr/>
          </p:nvSpPr>
          <p:spPr>
            <a:xfrm>
              <a:off x="0" y="174625"/>
              <a:ext cx="711200" cy="338834"/>
            </a:xfrm>
            <a:prstGeom prst="rect">
              <a:avLst/>
            </a:prstGeom>
          </p:spPr>
          <p:txBody>
            <a:bodyPr lIns="50800" tIns="50800" rIns="50800" bIns="50800" rtlCol="0" anchor="ctr"/>
            <a:lstStyle/>
            <a:p>
              <a:pPr algn="ctr">
                <a:lnSpc>
                  <a:spcPts val="1960"/>
                </a:lnSpc>
              </a:pPr>
              <a:endParaRPr/>
            </a:p>
          </p:txBody>
        </p:sp>
      </p:grpSp>
      <p:grpSp>
        <p:nvGrpSpPr>
          <p:cNvPr id="17" name="Group 17"/>
          <p:cNvGrpSpPr/>
          <p:nvPr/>
        </p:nvGrpSpPr>
        <p:grpSpPr>
          <a:xfrm>
            <a:off x="12208689" y="4086081"/>
            <a:ext cx="1104162" cy="973558"/>
            <a:chOff x="0" y="0"/>
            <a:chExt cx="812800" cy="716659"/>
          </a:xfrm>
        </p:grpSpPr>
        <p:sp>
          <p:nvSpPr>
            <p:cNvPr id="18" name="Freeform 18"/>
            <p:cNvSpPr/>
            <p:nvPr/>
          </p:nvSpPr>
          <p:spPr>
            <a:xfrm>
              <a:off x="0" y="0"/>
              <a:ext cx="812800" cy="716659"/>
            </a:xfrm>
            <a:custGeom>
              <a:avLst/>
              <a:gdLst/>
              <a:ahLst/>
              <a:cxnLst/>
              <a:rect l="l" t="t" r="r" b="b"/>
              <a:pathLst>
                <a:path w="812800" h="716659">
                  <a:moveTo>
                    <a:pt x="812800" y="358330"/>
                  </a:moveTo>
                  <a:lnTo>
                    <a:pt x="406400" y="0"/>
                  </a:lnTo>
                  <a:lnTo>
                    <a:pt x="406400" y="203200"/>
                  </a:lnTo>
                  <a:lnTo>
                    <a:pt x="0" y="203200"/>
                  </a:lnTo>
                  <a:lnTo>
                    <a:pt x="0" y="513459"/>
                  </a:lnTo>
                  <a:lnTo>
                    <a:pt x="406400" y="513459"/>
                  </a:lnTo>
                  <a:lnTo>
                    <a:pt x="406400" y="716659"/>
                  </a:lnTo>
                  <a:lnTo>
                    <a:pt x="812800" y="358330"/>
                  </a:lnTo>
                  <a:close/>
                </a:path>
              </a:pathLst>
            </a:custGeom>
            <a:solidFill>
              <a:srgbClr val="000000"/>
            </a:solidFill>
          </p:spPr>
          <p:txBody>
            <a:bodyPr/>
            <a:lstStyle/>
            <a:p>
              <a:endParaRPr lang="en-US"/>
            </a:p>
          </p:txBody>
        </p:sp>
        <p:sp>
          <p:nvSpPr>
            <p:cNvPr id="19" name="TextBox 19"/>
            <p:cNvSpPr txBox="1"/>
            <p:nvPr/>
          </p:nvSpPr>
          <p:spPr>
            <a:xfrm>
              <a:off x="0" y="174625"/>
              <a:ext cx="711200" cy="338834"/>
            </a:xfrm>
            <a:prstGeom prst="rect">
              <a:avLst/>
            </a:prstGeom>
          </p:spPr>
          <p:txBody>
            <a:bodyPr lIns="50800" tIns="50800" rIns="50800" bIns="50800" rtlCol="0" anchor="ctr"/>
            <a:lstStyle/>
            <a:p>
              <a:pPr algn="ctr">
                <a:lnSpc>
                  <a:spcPts val="1960"/>
                </a:lnSpc>
              </a:pPr>
              <a:endParaRPr/>
            </a:p>
          </p:txBody>
        </p:sp>
      </p:grpSp>
      <p:sp>
        <p:nvSpPr>
          <p:cNvPr id="20" name="TextBox 20"/>
          <p:cNvSpPr txBox="1"/>
          <p:nvPr/>
        </p:nvSpPr>
        <p:spPr>
          <a:xfrm>
            <a:off x="8960366" y="9210675"/>
            <a:ext cx="3997042" cy="438889"/>
          </a:xfrm>
          <a:prstGeom prst="rect">
            <a:avLst/>
          </a:prstGeom>
        </p:spPr>
        <p:txBody>
          <a:bodyPr lIns="0" tIns="0" rIns="0" bIns="0" rtlCol="0" anchor="t">
            <a:spAutoFit/>
          </a:bodyPr>
          <a:lstStyle/>
          <a:p>
            <a:pPr algn="l">
              <a:lnSpc>
                <a:spcPts val="3634"/>
              </a:lnSpc>
            </a:pPr>
            <a:r>
              <a:rPr lang="en-US" sz="2595" b="1" spc="25">
                <a:solidFill>
                  <a:srgbClr val="000000"/>
                </a:solidFill>
                <a:latin typeface="DM Sans Bold"/>
                <a:ea typeface="DM Sans Bold"/>
                <a:cs typeface="DM Sans Bold"/>
                <a:sym typeface="DM Sans Bold"/>
              </a:rPr>
              <a:t>Evaluation</a:t>
            </a:r>
          </a:p>
        </p:txBody>
      </p:sp>
      <p:grpSp>
        <p:nvGrpSpPr>
          <p:cNvPr id="21" name="Group 21"/>
          <p:cNvGrpSpPr/>
          <p:nvPr/>
        </p:nvGrpSpPr>
        <p:grpSpPr>
          <a:xfrm>
            <a:off x="12306618" y="8763342"/>
            <a:ext cx="3860380" cy="1188303"/>
            <a:chOff x="0" y="0"/>
            <a:chExt cx="5147173" cy="1584404"/>
          </a:xfrm>
        </p:grpSpPr>
        <p:grpSp>
          <p:nvGrpSpPr>
            <p:cNvPr id="22" name="Group 22"/>
            <p:cNvGrpSpPr/>
            <p:nvPr/>
          </p:nvGrpSpPr>
          <p:grpSpPr>
            <a:xfrm rot="5400000">
              <a:off x="4249636" y="332945"/>
              <a:ext cx="1230482" cy="564593"/>
              <a:chOff x="0" y="0"/>
              <a:chExt cx="812800" cy="372944"/>
            </a:xfrm>
          </p:grpSpPr>
          <p:sp>
            <p:nvSpPr>
              <p:cNvPr id="23" name="Freeform 23"/>
              <p:cNvSpPr/>
              <p:nvPr/>
            </p:nvSpPr>
            <p:spPr>
              <a:xfrm>
                <a:off x="0" y="0"/>
                <a:ext cx="812800" cy="372944"/>
              </a:xfrm>
              <a:custGeom>
                <a:avLst/>
                <a:gdLst/>
                <a:ahLst/>
                <a:cxnLst/>
                <a:rect l="l" t="t" r="r" b="b"/>
                <a:pathLst>
                  <a:path w="812800" h="372944">
                    <a:moveTo>
                      <a:pt x="609600" y="0"/>
                    </a:moveTo>
                    <a:lnTo>
                      <a:pt x="0" y="0"/>
                    </a:lnTo>
                    <a:lnTo>
                      <a:pt x="0" y="372944"/>
                    </a:lnTo>
                    <a:lnTo>
                      <a:pt x="609600" y="372944"/>
                    </a:lnTo>
                    <a:lnTo>
                      <a:pt x="812800" y="186472"/>
                    </a:lnTo>
                    <a:lnTo>
                      <a:pt x="609600" y="0"/>
                    </a:lnTo>
                    <a:close/>
                  </a:path>
                </a:pathLst>
              </a:custGeom>
              <a:solidFill>
                <a:srgbClr val="000000"/>
              </a:solidFill>
            </p:spPr>
            <p:txBody>
              <a:bodyPr/>
              <a:lstStyle/>
              <a:p>
                <a:endParaRPr lang="en-US"/>
              </a:p>
            </p:txBody>
          </p:sp>
          <p:sp>
            <p:nvSpPr>
              <p:cNvPr id="24" name="TextBox 24"/>
              <p:cNvSpPr txBox="1"/>
              <p:nvPr/>
            </p:nvSpPr>
            <p:spPr>
              <a:xfrm>
                <a:off x="0" y="-28575"/>
                <a:ext cx="698500" cy="401519"/>
              </a:xfrm>
              <a:prstGeom prst="rect">
                <a:avLst/>
              </a:prstGeom>
            </p:spPr>
            <p:txBody>
              <a:bodyPr lIns="50800" tIns="50800" rIns="50800" bIns="50800" rtlCol="0" anchor="ctr"/>
              <a:lstStyle/>
              <a:p>
                <a:pPr algn="ctr">
                  <a:lnSpc>
                    <a:spcPts val="1960"/>
                  </a:lnSpc>
                </a:pPr>
                <a:endParaRPr/>
              </a:p>
            </p:txBody>
          </p:sp>
        </p:grpSp>
        <p:grpSp>
          <p:nvGrpSpPr>
            <p:cNvPr id="25" name="Group 25"/>
            <p:cNvGrpSpPr/>
            <p:nvPr/>
          </p:nvGrpSpPr>
          <p:grpSpPr>
            <a:xfrm>
              <a:off x="0" y="667249"/>
              <a:ext cx="889865" cy="917155"/>
              <a:chOff x="0" y="0"/>
              <a:chExt cx="812800" cy="837726"/>
            </a:xfrm>
          </p:grpSpPr>
          <p:sp>
            <p:nvSpPr>
              <p:cNvPr id="26" name="Freeform 26"/>
              <p:cNvSpPr/>
              <p:nvPr/>
            </p:nvSpPr>
            <p:spPr>
              <a:xfrm>
                <a:off x="0" y="0"/>
                <a:ext cx="812800" cy="837726"/>
              </a:xfrm>
              <a:custGeom>
                <a:avLst/>
                <a:gdLst/>
                <a:ahLst/>
                <a:cxnLst/>
                <a:rect l="l" t="t" r="r" b="b"/>
                <a:pathLst>
                  <a:path w="812800" h="837726">
                    <a:moveTo>
                      <a:pt x="0" y="418863"/>
                    </a:moveTo>
                    <a:lnTo>
                      <a:pt x="406400" y="0"/>
                    </a:lnTo>
                    <a:lnTo>
                      <a:pt x="406400" y="203200"/>
                    </a:lnTo>
                    <a:lnTo>
                      <a:pt x="812800" y="203200"/>
                    </a:lnTo>
                    <a:lnTo>
                      <a:pt x="812800" y="634526"/>
                    </a:lnTo>
                    <a:lnTo>
                      <a:pt x="406400" y="634526"/>
                    </a:lnTo>
                    <a:lnTo>
                      <a:pt x="406400" y="837726"/>
                    </a:lnTo>
                    <a:lnTo>
                      <a:pt x="0" y="418863"/>
                    </a:lnTo>
                    <a:close/>
                  </a:path>
                </a:pathLst>
              </a:custGeom>
              <a:solidFill>
                <a:srgbClr val="000000"/>
              </a:solidFill>
            </p:spPr>
            <p:txBody>
              <a:bodyPr/>
              <a:lstStyle/>
              <a:p>
                <a:endParaRPr lang="en-US"/>
              </a:p>
            </p:txBody>
          </p:sp>
          <p:sp>
            <p:nvSpPr>
              <p:cNvPr id="27" name="TextBox 27"/>
              <p:cNvSpPr txBox="1"/>
              <p:nvPr/>
            </p:nvSpPr>
            <p:spPr>
              <a:xfrm>
                <a:off x="101600" y="174625"/>
                <a:ext cx="711200" cy="459901"/>
              </a:xfrm>
              <a:prstGeom prst="rect">
                <a:avLst/>
              </a:prstGeom>
            </p:spPr>
            <p:txBody>
              <a:bodyPr lIns="50800" tIns="50800" rIns="50800" bIns="50800" rtlCol="0" anchor="ctr"/>
              <a:lstStyle/>
              <a:p>
                <a:pPr algn="ctr">
                  <a:lnSpc>
                    <a:spcPts val="1960"/>
                  </a:lnSpc>
                </a:pPr>
                <a:endParaRPr/>
              </a:p>
            </p:txBody>
          </p:sp>
        </p:grpSp>
        <p:grpSp>
          <p:nvGrpSpPr>
            <p:cNvPr id="28" name="Group 28"/>
            <p:cNvGrpSpPr/>
            <p:nvPr/>
          </p:nvGrpSpPr>
          <p:grpSpPr>
            <a:xfrm rot="-10800000">
              <a:off x="4205303" y="892405"/>
              <a:ext cx="941870" cy="470935"/>
              <a:chOff x="0" y="0"/>
              <a:chExt cx="812800" cy="406400"/>
            </a:xfrm>
          </p:grpSpPr>
          <p:sp>
            <p:nvSpPr>
              <p:cNvPr id="29" name="Freeform 29"/>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000000"/>
              </a:solidFill>
            </p:spPr>
            <p:txBody>
              <a:bodyPr/>
              <a:lstStyle/>
              <a:p>
                <a:endParaRPr lang="en-US"/>
              </a:p>
            </p:txBody>
          </p:sp>
          <p:sp>
            <p:nvSpPr>
              <p:cNvPr id="30" name="TextBox 30"/>
              <p:cNvSpPr txBox="1"/>
              <p:nvPr/>
            </p:nvSpPr>
            <p:spPr>
              <a:xfrm>
                <a:off x="0" y="-28575"/>
                <a:ext cx="698500" cy="434975"/>
              </a:xfrm>
              <a:prstGeom prst="rect">
                <a:avLst/>
              </a:prstGeom>
            </p:spPr>
            <p:txBody>
              <a:bodyPr lIns="50800" tIns="50800" rIns="50800" bIns="50800" rtlCol="0" anchor="ctr"/>
              <a:lstStyle/>
              <a:p>
                <a:pPr algn="ctr">
                  <a:lnSpc>
                    <a:spcPts val="1960"/>
                  </a:lnSpc>
                </a:pPr>
                <a:endParaRPr/>
              </a:p>
            </p:txBody>
          </p:sp>
        </p:grpSp>
        <p:grpSp>
          <p:nvGrpSpPr>
            <p:cNvPr id="31" name="Group 31"/>
            <p:cNvGrpSpPr/>
            <p:nvPr/>
          </p:nvGrpSpPr>
          <p:grpSpPr>
            <a:xfrm rot="-10800000">
              <a:off x="3501852" y="892405"/>
              <a:ext cx="941870" cy="470935"/>
              <a:chOff x="0" y="0"/>
              <a:chExt cx="812800" cy="406400"/>
            </a:xfrm>
          </p:grpSpPr>
          <p:sp>
            <p:nvSpPr>
              <p:cNvPr id="32" name="Freeform 32"/>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000000"/>
              </a:solidFill>
            </p:spPr>
            <p:txBody>
              <a:bodyPr/>
              <a:lstStyle/>
              <a:p>
                <a:endParaRPr lang="en-US"/>
              </a:p>
            </p:txBody>
          </p:sp>
          <p:sp>
            <p:nvSpPr>
              <p:cNvPr id="33" name="TextBox 33"/>
              <p:cNvSpPr txBox="1"/>
              <p:nvPr/>
            </p:nvSpPr>
            <p:spPr>
              <a:xfrm>
                <a:off x="0" y="-28575"/>
                <a:ext cx="698500" cy="434975"/>
              </a:xfrm>
              <a:prstGeom prst="rect">
                <a:avLst/>
              </a:prstGeom>
            </p:spPr>
            <p:txBody>
              <a:bodyPr lIns="50800" tIns="50800" rIns="50800" bIns="50800" rtlCol="0" anchor="ctr"/>
              <a:lstStyle/>
              <a:p>
                <a:pPr algn="ctr">
                  <a:lnSpc>
                    <a:spcPts val="1960"/>
                  </a:lnSpc>
                </a:pPr>
                <a:endParaRPr/>
              </a:p>
            </p:txBody>
          </p:sp>
        </p:grpSp>
        <p:grpSp>
          <p:nvGrpSpPr>
            <p:cNvPr id="34" name="Group 34"/>
            <p:cNvGrpSpPr/>
            <p:nvPr/>
          </p:nvGrpSpPr>
          <p:grpSpPr>
            <a:xfrm rot="-10800000">
              <a:off x="2906337" y="892405"/>
              <a:ext cx="941870" cy="470935"/>
              <a:chOff x="0" y="0"/>
              <a:chExt cx="812800" cy="406400"/>
            </a:xfrm>
          </p:grpSpPr>
          <p:sp>
            <p:nvSpPr>
              <p:cNvPr id="35" name="Freeform 35"/>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000000"/>
              </a:solidFill>
            </p:spPr>
            <p:txBody>
              <a:bodyPr/>
              <a:lstStyle/>
              <a:p>
                <a:endParaRPr lang="en-US"/>
              </a:p>
            </p:txBody>
          </p:sp>
          <p:sp>
            <p:nvSpPr>
              <p:cNvPr id="36" name="TextBox 36"/>
              <p:cNvSpPr txBox="1"/>
              <p:nvPr/>
            </p:nvSpPr>
            <p:spPr>
              <a:xfrm>
                <a:off x="0" y="-28575"/>
                <a:ext cx="698500" cy="434975"/>
              </a:xfrm>
              <a:prstGeom prst="rect">
                <a:avLst/>
              </a:prstGeom>
            </p:spPr>
            <p:txBody>
              <a:bodyPr lIns="50800" tIns="50800" rIns="50800" bIns="50800" rtlCol="0" anchor="ctr"/>
              <a:lstStyle/>
              <a:p>
                <a:pPr algn="ctr">
                  <a:lnSpc>
                    <a:spcPts val="1960"/>
                  </a:lnSpc>
                </a:pPr>
                <a:endParaRPr/>
              </a:p>
            </p:txBody>
          </p:sp>
        </p:grpSp>
        <p:grpSp>
          <p:nvGrpSpPr>
            <p:cNvPr id="37" name="Group 37"/>
            <p:cNvGrpSpPr/>
            <p:nvPr/>
          </p:nvGrpSpPr>
          <p:grpSpPr>
            <a:xfrm rot="-10800000">
              <a:off x="2263866" y="892405"/>
              <a:ext cx="941870" cy="470935"/>
              <a:chOff x="0" y="0"/>
              <a:chExt cx="812800" cy="406400"/>
            </a:xfrm>
          </p:grpSpPr>
          <p:sp>
            <p:nvSpPr>
              <p:cNvPr id="38" name="Freeform 38"/>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000000"/>
              </a:solidFill>
            </p:spPr>
            <p:txBody>
              <a:bodyPr/>
              <a:lstStyle/>
              <a:p>
                <a:endParaRPr lang="en-US"/>
              </a:p>
            </p:txBody>
          </p:sp>
          <p:sp>
            <p:nvSpPr>
              <p:cNvPr id="39" name="TextBox 39"/>
              <p:cNvSpPr txBox="1"/>
              <p:nvPr/>
            </p:nvSpPr>
            <p:spPr>
              <a:xfrm>
                <a:off x="0" y="-28575"/>
                <a:ext cx="698500" cy="434975"/>
              </a:xfrm>
              <a:prstGeom prst="rect">
                <a:avLst/>
              </a:prstGeom>
            </p:spPr>
            <p:txBody>
              <a:bodyPr lIns="50800" tIns="50800" rIns="50800" bIns="50800" rtlCol="0" anchor="ctr"/>
              <a:lstStyle/>
              <a:p>
                <a:pPr algn="ctr">
                  <a:lnSpc>
                    <a:spcPts val="1960"/>
                  </a:lnSpc>
                </a:pPr>
                <a:endParaRPr/>
              </a:p>
            </p:txBody>
          </p:sp>
        </p:grpSp>
        <p:grpSp>
          <p:nvGrpSpPr>
            <p:cNvPr id="40" name="Group 40"/>
            <p:cNvGrpSpPr/>
            <p:nvPr/>
          </p:nvGrpSpPr>
          <p:grpSpPr>
            <a:xfrm rot="-10800000">
              <a:off x="1605882" y="889383"/>
              <a:ext cx="941870" cy="470935"/>
              <a:chOff x="0" y="0"/>
              <a:chExt cx="812800" cy="406400"/>
            </a:xfrm>
          </p:grpSpPr>
          <p:sp>
            <p:nvSpPr>
              <p:cNvPr id="41" name="Freeform 41"/>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000000"/>
              </a:solidFill>
            </p:spPr>
            <p:txBody>
              <a:bodyPr/>
              <a:lstStyle/>
              <a:p>
                <a:endParaRPr lang="en-US"/>
              </a:p>
            </p:txBody>
          </p:sp>
          <p:sp>
            <p:nvSpPr>
              <p:cNvPr id="42" name="TextBox 42"/>
              <p:cNvSpPr txBox="1"/>
              <p:nvPr/>
            </p:nvSpPr>
            <p:spPr>
              <a:xfrm>
                <a:off x="0" y="-28575"/>
                <a:ext cx="698500" cy="434975"/>
              </a:xfrm>
              <a:prstGeom prst="rect">
                <a:avLst/>
              </a:prstGeom>
            </p:spPr>
            <p:txBody>
              <a:bodyPr lIns="50800" tIns="50800" rIns="50800" bIns="50800" rtlCol="0" anchor="ctr"/>
              <a:lstStyle/>
              <a:p>
                <a:pPr algn="ctr">
                  <a:lnSpc>
                    <a:spcPts val="1960"/>
                  </a:lnSpc>
                </a:pPr>
                <a:endParaRPr/>
              </a:p>
            </p:txBody>
          </p:sp>
        </p:grpSp>
        <p:grpSp>
          <p:nvGrpSpPr>
            <p:cNvPr id="43" name="Group 43"/>
            <p:cNvGrpSpPr/>
            <p:nvPr/>
          </p:nvGrpSpPr>
          <p:grpSpPr>
            <a:xfrm rot="-10800000">
              <a:off x="1025880" y="889383"/>
              <a:ext cx="941870" cy="470935"/>
              <a:chOff x="0" y="0"/>
              <a:chExt cx="812800" cy="406400"/>
            </a:xfrm>
          </p:grpSpPr>
          <p:sp>
            <p:nvSpPr>
              <p:cNvPr id="44" name="Freeform 44"/>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000000"/>
              </a:solidFill>
            </p:spPr>
            <p:txBody>
              <a:bodyPr/>
              <a:lstStyle/>
              <a:p>
                <a:endParaRPr lang="en-US"/>
              </a:p>
            </p:txBody>
          </p:sp>
          <p:sp>
            <p:nvSpPr>
              <p:cNvPr id="45" name="TextBox 45"/>
              <p:cNvSpPr txBox="1"/>
              <p:nvPr/>
            </p:nvSpPr>
            <p:spPr>
              <a:xfrm>
                <a:off x="0" y="-28575"/>
                <a:ext cx="698500" cy="434975"/>
              </a:xfrm>
              <a:prstGeom prst="rect">
                <a:avLst/>
              </a:prstGeom>
            </p:spPr>
            <p:txBody>
              <a:bodyPr lIns="50800" tIns="50800" rIns="50800" bIns="50800" rtlCol="0" anchor="ctr"/>
              <a:lstStyle/>
              <a:p>
                <a:pPr algn="ctr">
                  <a:lnSpc>
                    <a:spcPts val="1960"/>
                  </a:lnSpc>
                </a:pPr>
                <a:endParaRPr/>
              </a:p>
            </p:txBody>
          </p:sp>
        </p:grpSp>
        <p:grpSp>
          <p:nvGrpSpPr>
            <p:cNvPr id="46" name="Group 46"/>
            <p:cNvGrpSpPr/>
            <p:nvPr/>
          </p:nvGrpSpPr>
          <p:grpSpPr>
            <a:xfrm rot="-10800000">
              <a:off x="446466" y="889383"/>
              <a:ext cx="941870" cy="470935"/>
              <a:chOff x="0" y="0"/>
              <a:chExt cx="812800" cy="406400"/>
            </a:xfrm>
          </p:grpSpPr>
          <p:sp>
            <p:nvSpPr>
              <p:cNvPr id="47" name="Freeform 47"/>
              <p:cNvSpPr/>
              <p:nvPr/>
            </p:nvSpPr>
            <p:spPr>
              <a:xfrm>
                <a:off x="0" y="0"/>
                <a:ext cx="812800" cy="406400"/>
              </a:xfrm>
              <a:custGeom>
                <a:avLst/>
                <a:gdLst/>
                <a:ahLst/>
                <a:cxnLst/>
                <a:rect l="l" t="t" r="r" b="b"/>
                <a:pathLst>
                  <a:path w="812800" h="406400">
                    <a:moveTo>
                      <a:pt x="609600" y="0"/>
                    </a:moveTo>
                    <a:lnTo>
                      <a:pt x="0" y="0"/>
                    </a:lnTo>
                    <a:lnTo>
                      <a:pt x="0" y="406400"/>
                    </a:lnTo>
                    <a:lnTo>
                      <a:pt x="609600" y="406400"/>
                    </a:lnTo>
                    <a:lnTo>
                      <a:pt x="812800" y="203200"/>
                    </a:lnTo>
                    <a:lnTo>
                      <a:pt x="609600" y="0"/>
                    </a:lnTo>
                    <a:close/>
                  </a:path>
                </a:pathLst>
              </a:custGeom>
              <a:solidFill>
                <a:srgbClr val="000000"/>
              </a:solidFill>
            </p:spPr>
            <p:txBody>
              <a:bodyPr/>
              <a:lstStyle/>
              <a:p>
                <a:endParaRPr lang="en-US"/>
              </a:p>
            </p:txBody>
          </p:sp>
          <p:sp>
            <p:nvSpPr>
              <p:cNvPr id="48" name="TextBox 48"/>
              <p:cNvSpPr txBox="1"/>
              <p:nvPr/>
            </p:nvSpPr>
            <p:spPr>
              <a:xfrm>
                <a:off x="0" y="-28575"/>
                <a:ext cx="698500" cy="434975"/>
              </a:xfrm>
              <a:prstGeom prst="rect">
                <a:avLst/>
              </a:prstGeom>
            </p:spPr>
            <p:txBody>
              <a:bodyPr lIns="50800" tIns="50800" rIns="50800" bIns="50800" rtlCol="0" anchor="ctr"/>
              <a:lstStyle/>
              <a:p>
                <a:pPr algn="ctr">
                  <a:lnSpc>
                    <a:spcPts val="1960"/>
                  </a:lnSpc>
                </a:pPr>
                <a:endParaRPr/>
              </a:p>
            </p:txBody>
          </p:sp>
        </p:grpSp>
      </p:grpSp>
      <p:grpSp>
        <p:nvGrpSpPr>
          <p:cNvPr id="49" name="Group 49"/>
          <p:cNvGrpSpPr/>
          <p:nvPr/>
        </p:nvGrpSpPr>
        <p:grpSpPr>
          <a:xfrm>
            <a:off x="404778" y="9258300"/>
            <a:ext cx="5216645" cy="693345"/>
            <a:chOff x="0" y="0"/>
            <a:chExt cx="1373931" cy="182609"/>
          </a:xfrm>
        </p:grpSpPr>
        <p:sp>
          <p:nvSpPr>
            <p:cNvPr id="50" name="Freeform 50"/>
            <p:cNvSpPr/>
            <p:nvPr/>
          </p:nvSpPr>
          <p:spPr>
            <a:xfrm>
              <a:off x="0" y="0"/>
              <a:ext cx="1373931" cy="182609"/>
            </a:xfrm>
            <a:custGeom>
              <a:avLst/>
              <a:gdLst/>
              <a:ahLst/>
              <a:cxnLst/>
              <a:rect l="l" t="t" r="r" b="b"/>
              <a:pathLst>
                <a:path w="1373931" h="182609">
                  <a:moveTo>
                    <a:pt x="75688" y="0"/>
                  </a:moveTo>
                  <a:lnTo>
                    <a:pt x="1298243" y="0"/>
                  </a:lnTo>
                  <a:cubicBezTo>
                    <a:pt x="1340044" y="0"/>
                    <a:pt x="1373931" y="33887"/>
                    <a:pt x="1373931" y="75688"/>
                  </a:cubicBezTo>
                  <a:lnTo>
                    <a:pt x="1373931" y="106921"/>
                  </a:lnTo>
                  <a:cubicBezTo>
                    <a:pt x="1373931" y="148723"/>
                    <a:pt x="1340044" y="182609"/>
                    <a:pt x="1298243" y="182609"/>
                  </a:cubicBezTo>
                  <a:lnTo>
                    <a:pt x="75688" y="182609"/>
                  </a:lnTo>
                  <a:cubicBezTo>
                    <a:pt x="33887" y="182609"/>
                    <a:pt x="0" y="148723"/>
                    <a:pt x="0" y="106921"/>
                  </a:cubicBezTo>
                  <a:lnTo>
                    <a:pt x="0" y="75688"/>
                  </a:lnTo>
                  <a:cubicBezTo>
                    <a:pt x="0" y="33887"/>
                    <a:pt x="33887" y="0"/>
                    <a:pt x="75688" y="0"/>
                  </a:cubicBezTo>
                  <a:close/>
                </a:path>
              </a:pathLst>
            </a:custGeom>
            <a:solidFill>
              <a:srgbClr val="F4D378"/>
            </a:solidFill>
          </p:spPr>
          <p:txBody>
            <a:bodyPr/>
            <a:lstStyle/>
            <a:p>
              <a:endParaRPr lang="en-US"/>
            </a:p>
          </p:txBody>
        </p:sp>
        <p:sp>
          <p:nvSpPr>
            <p:cNvPr id="51" name="TextBox 51"/>
            <p:cNvSpPr txBox="1"/>
            <p:nvPr/>
          </p:nvSpPr>
          <p:spPr>
            <a:xfrm>
              <a:off x="0" y="-28575"/>
              <a:ext cx="1373931" cy="211184"/>
            </a:xfrm>
            <a:prstGeom prst="rect">
              <a:avLst/>
            </a:prstGeom>
          </p:spPr>
          <p:txBody>
            <a:bodyPr lIns="50800" tIns="50800" rIns="50800" bIns="50800" rtlCol="0" anchor="ctr"/>
            <a:lstStyle/>
            <a:p>
              <a:pPr algn="ctr">
                <a:lnSpc>
                  <a:spcPts val="1960"/>
                </a:lnSpc>
              </a:pPr>
              <a:endParaRPr/>
            </a:p>
          </p:txBody>
        </p:sp>
      </p:grpSp>
      <p:sp>
        <p:nvSpPr>
          <p:cNvPr id="52" name="TextBox 52"/>
          <p:cNvSpPr txBox="1"/>
          <p:nvPr/>
        </p:nvSpPr>
        <p:spPr>
          <a:xfrm>
            <a:off x="2133027" y="740940"/>
            <a:ext cx="2516002" cy="575497"/>
          </a:xfrm>
          <a:prstGeom prst="rect">
            <a:avLst/>
          </a:prstGeom>
        </p:spPr>
        <p:txBody>
          <a:bodyPr lIns="0" tIns="0" rIns="0" bIns="0" rtlCol="0" anchor="t">
            <a:spAutoFit/>
          </a:bodyPr>
          <a:lstStyle/>
          <a:p>
            <a:pPr algn="l">
              <a:lnSpc>
                <a:spcPts val="4727"/>
              </a:lnSpc>
            </a:pPr>
            <a:r>
              <a:rPr lang="en-US" sz="3376" b="1" spc="33">
                <a:solidFill>
                  <a:srgbClr val="000000"/>
                </a:solidFill>
                <a:latin typeface="DM Sans Bold"/>
                <a:ea typeface="DM Sans Bold"/>
                <a:cs typeface="DM Sans Bold"/>
                <a:sym typeface="DM Sans Bold"/>
              </a:rPr>
              <a:t>INPUT</a:t>
            </a:r>
          </a:p>
        </p:txBody>
      </p:sp>
      <p:sp>
        <p:nvSpPr>
          <p:cNvPr id="53" name="TextBox 53"/>
          <p:cNvSpPr txBox="1"/>
          <p:nvPr/>
        </p:nvSpPr>
        <p:spPr>
          <a:xfrm>
            <a:off x="916920" y="1505721"/>
            <a:ext cx="4402889" cy="447066"/>
          </a:xfrm>
          <a:prstGeom prst="rect">
            <a:avLst/>
          </a:prstGeom>
        </p:spPr>
        <p:txBody>
          <a:bodyPr lIns="0" tIns="0" rIns="0" bIns="0" rtlCol="0" anchor="t">
            <a:spAutoFit/>
          </a:bodyPr>
          <a:lstStyle/>
          <a:p>
            <a:pPr algn="l">
              <a:lnSpc>
                <a:spcPts val="3711"/>
              </a:lnSpc>
            </a:pPr>
            <a:r>
              <a:rPr lang="en-US" sz="2650" b="1" spc="26">
                <a:solidFill>
                  <a:srgbClr val="000000"/>
                </a:solidFill>
                <a:latin typeface="DM Sans Bold"/>
                <a:ea typeface="DM Sans Bold"/>
                <a:cs typeface="DM Sans Bold"/>
                <a:sym typeface="DM Sans Bold"/>
              </a:rPr>
              <a:t>Knowledge Requirements:</a:t>
            </a:r>
          </a:p>
        </p:txBody>
      </p:sp>
      <p:sp>
        <p:nvSpPr>
          <p:cNvPr id="54" name="TextBox 54"/>
          <p:cNvSpPr txBox="1"/>
          <p:nvPr/>
        </p:nvSpPr>
        <p:spPr>
          <a:xfrm>
            <a:off x="916920" y="2147354"/>
            <a:ext cx="4529884" cy="1630149"/>
          </a:xfrm>
          <a:prstGeom prst="rect">
            <a:avLst/>
          </a:prstGeom>
        </p:spPr>
        <p:txBody>
          <a:bodyPr lIns="0" tIns="0" rIns="0" bIns="0" rtlCol="0" anchor="t">
            <a:spAutoFit/>
          </a:bodyPr>
          <a:lstStyle/>
          <a:p>
            <a:pPr marL="403304" lvl="1" indent="-201652" algn="l">
              <a:lnSpc>
                <a:spcPts val="2615"/>
              </a:lnSpc>
              <a:buFont typeface="Arial"/>
              <a:buChar char="•"/>
            </a:pPr>
            <a:r>
              <a:rPr lang="en-US" sz="1868" spc="18">
                <a:solidFill>
                  <a:srgbClr val="000000"/>
                </a:solidFill>
                <a:latin typeface="DM Sans"/>
                <a:ea typeface="DM Sans"/>
                <a:cs typeface="DM Sans"/>
                <a:sym typeface="DM Sans"/>
              </a:rPr>
              <a:t>Business Consultancy</a:t>
            </a:r>
          </a:p>
          <a:p>
            <a:pPr marL="403304" lvl="1" indent="-201652" algn="l">
              <a:lnSpc>
                <a:spcPts val="2615"/>
              </a:lnSpc>
              <a:buFont typeface="Arial"/>
              <a:buChar char="•"/>
            </a:pPr>
            <a:r>
              <a:rPr lang="en-US" sz="1868" spc="18">
                <a:solidFill>
                  <a:srgbClr val="000000"/>
                </a:solidFill>
                <a:latin typeface="DM Sans"/>
                <a:ea typeface="DM Sans"/>
                <a:cs typeface="DM Sans"/>
                <a:sym typeface="DM Sans"/>
              </a:rPr>
              <a:t>Business Consultancy Services</a:t>
            </a:r>
          </a:p>
          <a:p>
            <a:pPr marL="403304" lvl="1" indent="-201652" algn="l">
              <a:lnSpc>
                <a:spcPts val="2615"/>
              </a:lnSpc>
              <a:buFont typeface="Arial"/>
              <a:buChar char="•"/>
            </a:pPr>
            <a:r>
              <a:rPr lang="en-US" sz="1868" spc="18">
                <a:solidFill>
                  <a:srgbClr val="000000"/>
                </a:solidFill>
                <a:latin typeface="DM Sans"/>
                <a:ea typeface="DM Sans"/>
                <a:cs typeface="DM Sans"/>
                <a:sym typeface="DM Sans"/>
              </a:rPr>
              <a:t>Project Management System</a:t>
            </a:r>
          </a:p>
          <a:p>
            <a:pPr marL="403304" lvl="1" indent="-201652" algn="l">
              <a:lnSpc>
                <a:spcPts val="2615"/>
              </a:lnSpc>
              <a:buFont typeface="Arial"/>
              <a:buChar char="•"/>
            </a:pPr>
            <a:r>
              <a:rPr lang="en-US" sz="1868" spc="18">
                <a:solidFill>
                  <a:srgbClr val="000000"/>
                </a:solidFill>
                <a:latin typeface="DM Sans"/>
                <a:ea typeface="DM Sans"/>
                <a:cs typeface="DM Sans"/>
                <a:sym typeface="DM Sans"/>
              </a:rPr>
              <a:t>Client Management System</a:t>
            </a:r>
          </a:p>
          <a:p>
            <a:pPr marL="403304" lvl="1" indent="-201652" algn="l">
              <a:lnSpc>
                <a:spcPts val="2615"/>
              </a:lnSpc>
              <a:buFont typeface="Arial"/>
              <a:buChar char="•"/>
            </a:pPr>
            <a:r>
              <a:rPr lang="en-US" sz="1868" spc="18">
                <a:solidFill>
                  <a:srgbClr val="000000"/>
                </a:solidFill>
                <a:latin typeface="DM Sans"/>
                <a:ea typeface="DM Sans"/>
                <a:cs typeface="DM Sans"/>
                <a:sym typeface="DM Sans"/>
              </a:rPr>
              <a:t>ISO 25010</a:t>
            </a:r>
          </a:p>
        </p:txBody>
      </p:sp>
      <p:sp>
        <p:nvSpPr>
          <p:cNvPr id="55" name="TextBox 55"/>
          <p:cNvSpPr txBox="1"/>
          <p:nvPr/>
        </p:nvSpPr>
        <p:spPr>
          <a:xfrm>
            <a:off x="916920" y="3838736"/>
            <a:ext cx="4275895" cy="447066"/>
          </a:xfrm>
          <a:prstGeom prst="rect">
            <a:avLst/>
          </a:prstGeom>
        </p:spPr>
        <p:txBody>
          <a:bodyPr lIns="0" tIns="0" rIns="0" bIns="0" rtlCol="0" anchor="t">
            <a:spAutoFit/>
          </a:bodyPr>
          <a:lstStyle/>
          <a:p>
            <a:pPr algn="l">
              <a:lnSpc>
                <a:spcPts val="3711"/>
              </a:lnSpc>
            </a:pPr>
            <a:r>
              <a:rPr lang="en-US" sz="2650" b="1" spc="26">
                <a:solidFill>
                  <a:srgbClr val="000000"/>
                </a:solidFill>
                <a:latin typeface="DM Sans Bold"/>
                <a:ea typeface="DM Sans Bold"/>
                <a:cs typeface="DM Sans Bold"/>
                <a:sym typeface="DM Sans Bold"/>
              </a:rPr>
              <a:t>Software Requirements:</a:t>
            </a:r>
          </a:p>
        </p:txBody>
      </p:sp>
      <p:sp>
        <p:nvSpPr>
          <p:cNvPr id="56" name="TextBox 56"/>
          <p:cNvSpPr txBox="1"/>
          <p:nvPr/>
        </p:nvSpPr>
        <p:spPr>
          <a:xfrm>
            <a:off x="789926" y="4420048"/>
            <a:ext cx="4529884" cy="1958048"/>
          </a:xfrm>
          <a:prstGeom prst="rect">
            <a:avLst/>
          </a:prstGeom>
        </p:spPr>
        <p:txBody>
          <a:bodyPr lIns="0" tIns="0" rIns="0" bIns="0" rtlCol="0" anchor="t">
            <a:spAutoFit/>
          </a:bodyPr>
          <a:lstStyle/>
          <a:p>
            <a:pPr marL="403304" lvl="1" indent="-201652" algn="l">
              <a:lnSpc>
                <a:spcPts val="2615"/>
              </a:lnSpc>
              <a:buFont typeface="Arial"/>
              <a:buChar char="•"/>
            </a:pPr>
            <a:r>
              <a:rPr lang="en-US" sz="1868" spc="18">
                <a:solidFill>
                  <a:srgbClr val="000000"/>
                </a:solidFill>
                <a:latin typeface="DM Sans"/>
                <a:ea typeface="DM Sans"/>
                <a:cs typeface="DM Sans"/>
                <a:sym typeface="DM Sans"/>
              </a:rPr>
              <a:t>Visual Studio Code</a:t>
            </a:r>
          </a:p>
          <a:p>
            <a:pPr marL="403304" lvl="1" indent="-201652" algn="l">
              <a:lnSpc>
                <a:spcPts val="2615"/>
              </a:lnSpc>
              <a:buFont typeface="Arial"/>
              <a:buChar char="•"/>
            </a:pPr>
            <a:r>
              <a:rPr lang="en-US" sz="1868" spc="18">
                <a:solidFill>
                  <a:srgbClr val="000000"/>
                </a:solidFill>
                <a:latin typeface="DM Sans"/>
                <a:ea typeface="DM Sans"/>
                <a:cs typeface="DM Sans"/>
                <a:sym typeface="DM Sans"/>
              </a:rPr>
              <a:t>Figma, Github</a:t>
            </a:r>
          </a:p>
          <a:p>
            <a:pPr marL="403304" lvl="1" indent="-201652" algn="l">
              <a:lnSpc>
                <a:spcPts val="2615"/>
              </a:lnSpc>
              <a:buFont typeface="Arial"/>
              <a:buChar char="•"/>
            </a:pPr>
            <a:r>
              <a:rPr lang="en-US" sz="1868" spc="18">
                <a:solidFill>
                  <a:srgbClr val="000000"/>
                </a:solidFill>
                <a:latin typeface="DM Sans"/>
                <a:ea typeface="DM Sans"/>
                <a:cs typeface="DM Sans"/>
                <a:sym typeface="DM Sans"/>
              </a:rPr>
              <a:t>HTML, CSS, JavaScript, XML, Vite</a:t>
            </a:r>
          </a:p>
          <a:p>
            <a:pPr marL="403304" lvl="1" indent="-201652" algn="l">
              <a:lnSpc>
                <a:spcPts val="2615"/>
              </a:lnSpc>
              <a:buFont typeface="Arial"/>
              <a:buChar char="•"/>
            </a:pPr>
            <a:r>
              <a:rPr lang="en-US" sz="1868" spc="18">
                <a:solidFill>
                  <a:srgbClr val="000000"/>
                </a:solidFill>
                <a:latin typeface="DM Sans"/>
                <a:ea typeface="DM Sans"/>
                <a:cs typeface="DM Sans"/>
                <a:sym typeface="DM Sans"/>
              </a:rPr>
              <a:t>Tailwind, Stripes API, Twilio</a:t>
            </a:r>
          </a:p>
          <a:p>
            <a:pPr marL="403304" lvl="1" indent="-201652" algn="l">
              <a:lnSpc>
                <a:spcPts val="2615"/>
              </a:lnSpc>
              <a:buFont typeface="Arial"/>
              <a:buChar char="•"/>
            </a:pPr>
            <a:r>
              <a:rPr lang="en-US" sz="1868" spc="18">
                <a:solidFill>
                  <a:srgbClr val="000000"/>
                </a:solidFill>
                <a:latin typeface="DM Sans"/>
                <a:ea typeface="DM Sans"/>
                <a:cs typeface="DM Sans"/>
                <a:sym typeface="DM Sans"/>
              </a:rPr>
              <a:t>ReactJs, MySql, Xampp</a:t>
            </a:r>
          </a:p>
          <a:p>
            <a:pPr marL="403304" lvl="1" indent="-201652" algn="l">
              <a:lnSpc>
                <a:spcPts val="2615"/>
              </a:lnSpc>
              <a:buFont typeface="Arial"/>
              <a:buChar char="•"/>
            </a:pPr>
            <a:r>
              <a:rPr lang="en-US" sz="1868" spc="18">
                <a:solidFill>
                  <a:srgbClr val="000000"/>
                </a:solidFill>
                <a:latin typeface="DM Sans"/>
                <a:ea typeface="DM Sans"/>
                <a:cs typeface="DM Sans"/>
                <a:sym typeface="DM Sans"/>
              </a:rPr>
              <a:t>Google Calendar API, SendGrid</a:t>
            </a:r>
          </a:p>
        </p:txBody>
      </p:sp>
      <p:sp>
        <p:nvSpPr>
          <p:cNvPr id="57" name="TextBox 57"/>
          <p:cNvSpPr txBox="1"/>
          <p:nvPr/>
        </p:nvSpPr>
        <p:spPr>
          <a:xfrm>
            <a:off x="789926" y="6830716"/>
            <a:ext cx="4275895" cy="447066"/>
          </a:xfrm>
          <a:prstGeom prst="rect">
            <a:avLst/>
          </a:prstGeom>
        </p:spPr>
        <p:txBody>
          <a:bodyPr lIns="0" tIns="0" rIns="0" bIns="0" rtlCol="0" anchor="t">
            <a:spAutoFit/>
          </a:bodyPr>
          <a:lstStyle/>
          <a:p>
            <a:pPr algn="l">
              <a:lnSpc>
                <a:spcPts val="3711"/>
              </a:lnSpc>
            </a:pPr>
            <a:r>
              <a:rPr lang="en-US" sz="2650" b="1" spc="26">
                <a:solidFill>
                  <a:srgbClr val="000000"/>
                </a:solidFill>
                <a:latin typeface="DM Sans Bold"/>
                <a:ea typeface="DM Sans Bold"/>
                <a:cs typeface="DM Sans Bold"/>
                <a:sym typeface="DM Sans Bold"/>
              </a:rPr>
              <a:t>Hardware Requirements:</a:t>
            </a:r>
          </a:p>
        </p:txBody>
      </p:sp>
      <p:sp>
        <p:nvSpPr>
          <p:cNvPr id="58" name="TextBox 58"/>
          <p:cNvSpPr txBox="1"/>
          <p:nvPr/>
        </p:nvSpPr>
        <p:spPr>
          <a:xfrm>
            <a:off x="789926" y="7412028"/>
            <a:ext cx="4529884" cy="1302249"/>
          </a:xfrm>
          <a:prstGeom prst="rect">
            <a:avLst/>
          </a:prstGeom>
        </p:spPr>
        <p:txBody>
          <a:bodyPr lIns="0" tIns="0" rIns="0" bIns="0" rtlCol="0" anchor="t">
            <a:spAutoFit/>
          </a:bodyPr>
          <a:lstStyle/>
          <a:p>
            <a:pPr marL="403304" lvl="1" indent="-201652" algn="l">
              <a:lnSpc>
                <a:spcPts val="2615"/>
              </a:lnSpc>
              <a:buFont typeface="Arial"/>
              <a:buChar char="•"/>
            </a:pPr>
            <a:r>
              <a:rPr lang="en-US" sz="1868" spc="18">
                <a:solidFill>
                  <a:srgbClr val="000000"/>
                </a:solidFill>
                <a:latin typeface="DM Sans"/>
                <a:ea typeface="DM Sans"/>
                <a:cs typeface="DM Sans"/>
                <a:sym typeface="DM Sans"/>
              </a:rPr>
              <a:t>Processor: Intel Core i3 or higher</a:t>
            </a:r>
          </a:p>
          <a:p>
            <a:pPr marL="403304" lvl="1" indent="-201652" algn="l">
              <a:lnSpc>
                <a:spcPts val="2615"/>
              </a:lnSpc>
              <a:buFont typeface="Arial"/>
              <a:buChar char="•"/>
            </a:pPr>
            <a:r>
              <a:rPr lang="en-US" sz="1868" spc="18">
                <a:solidFill>
                  <a:srgbClr val="000000"/>
                </a:solidFill>
                <a:latin typeface="DM Sans"/>
                <a:ea typeface="DM Sans"/>
                <a:cs typeface="DM Sans"/>
                <a:sym typeface="DM Sans"/>
              </a:rPr>
              <a:t>Installed RAM: 16 GB RAM</a:t>
            </a:r>
          </a:p>
          <a:p>
            <a:pPr marL="403304" lvl="1" indent="-201652" algn="l">
              <a:lnSpc>
                <a:spcPts val="2615"/>
              </a:lnSpc>
              <a:buFont typeface="Arial"/>
              <a:buChar char="•"/>
            </a:pPr>
            <a:r>
              <a:rPr lang="en-US" sz="1868" spc="18">
                <a:solidFill>
                  <a:srgbClr val="000000"/>
                </a:solidFill>
                <a:latin typeface="DM Sans"/>
                <a:ea typeface="DM Sans"/>
                <a:cs typeface="DM Sans"/>
                <a:sym typeface="DM Sans"/>
              </a:rPr>
              <a:t>Storage: 500 GB SSD</a:t>
            </a:r>
          </a:p>
          <a:p>
            <a:pPr algn="l">
              <a:lnSpc>
                <a:spcPts val="2615"/>
              </a:lnSpc>
            </a:pPr>
            <a:endParaRPr lang="en-US" sz="1868" spc="18">
              <a:solidFill>
                <a:srgbClr val="000000"/>
              </a:solidFill>
              <a:latin typeface="DM Sans"/>
              <a:ea typeface="DM Sans"/>
              <a:cs typeface="DM Sans"/>
              <a:sym typeface="DM Sans"/>
            </a:endParaRPr>
          </a:p>
        </p:txBody>
      </p:sp>
      <p:sp>
        <p:nvSpPr>
          <p:cNvPr id="59" name="TextBox 59"/>
          <p:cNvSpPr txBox="1"/>
          <p:nvPr/>
        </p:nvSpPr>
        <p:spPr>
          <a:xfrm>
            <a:off x="8553474" y="740940"/>
            <a:ext cx="2297138" cy="575497"/>
          </a:xfrm>
          <a:prstGeom prst="rect">
            <a:avLst/>
          </a:prstGeom>
        </p:spPr>
        <p:txBody>
          <a:bodyPr lIns="0" tIns="0" rIns="0" bIns="0" rtlCol="0" anchor="t">
            <a:spAutoFit/>
          </a:bodyPr>
          <a:lstStyle/>
          <a:p>
            <a:pPr algn="l">
              <a:lnSpc>
                <a:spcPts val="4727"/>
              </a:lnSpc>
            </a:pPr>
            <a:r>
              <a:rPr lang="en-US" sz="3376" b="1" spc="33">
                <a:solidFill>
                  <a:srgbClr val="000000"/>
                </a:solidFill>
                <a:latin typeface="DM Sans Bold"/>
                <a:ea typeface="DM Sans Bold"/>
                <a:cs typeface="DM Sans Bold"/>
                <a:sym typeface="DM Sans Bold"/>
              </a:rPr>
              <a:t>PROCESS</a:t>
            </a:r>
          </a:p>
        </p:txBody>
      </p:sp>
      <p:sp>
        <p:nvSpPr>
          <p:cNvPr id="60" name="TextBox 60"/>
          <p:cNvSpPr txBox="1"/>
          <p:nvPr/>
        </p:nvSpPr>
        <p:spPr>
          <a:xfrm>
            <a:off x="15018428" y="740940"/>
            <a:ext cx="2297138" cy="575497"/>
          </a:xfrm>
          <a:prstGeom prst="rect">
            <a:avLst/>
          </a:prstGeom>
        </p:spPr>
        <p:txBody>
          <a:bodyPr lIns="0" tIns="0" rIns="0" bIns="0" rtlCol="0" anchor="t">
            <a:spAutoFit/>
          </a:bodyPr>
          <a:lstStyle/>
          <a:p>
            <a:pPr algn="l">
              <a:lnSpc>
                <a:spcPts val="4727"/>
              </a:lnSpc>
            </a:pPr>
            <a:r>
              <a:rPr lang="en-US" sz="3376" b="1" spc="33">
                <a:solidFill>
                  <a:srgbClr val="000000"/>
                </a:solidFill>
                <a:latin typeface="DM Sans Bold"/>
                <a:ea typeface="DM Sans Bold"/>
                <a:cs typeface="DM Sans Bold"/>
                <a:sym typeface="DM Sans Bold"/>
              </a:rPr>
              <a:t>OUTPUT</a:t>
            </a:r>
          </a:p>
        </p:txBody>
      </p:sp>
      <p:sp>
        <p:nvSpPr>
          <p:cNvPr id="61" name="TextBox 61"/>
          <p:cNvSpPr txBox="1"/>
          <p:nvPr/>
        </p:nvSpPr>
        <p:spPr>
          <a:xfrm>
            <a:off x="8874629" y="3058716"/>
            <a:ext cx="3124510" cy="3356836"/>
          </a:xfrm>
          <a:prstGeom prst="rect">
            <a:avLst/>
          </a:prstGeom>
        </p:spPr>
        <p:txBody>
          <a:bodyPr lIns="0" tIns="0" rIns="0" bIns="0" rtlCol="0" anchor="t">
            <a:spAutoFit/>
          </a:bodyPr>
          <a:lstStyle/>
          <a:p>
            <a:pPr algn="l">
              <a:lnSpc>
                <a:spcPts val="3850"/>
              </a:lnSpc>
            </a:pPr>
            <a:r>
              <a:rPr lang="en-US" sz="2750" spc="27">
                <a:solidFill>
                  <a:srgbClr val="000000"/>
                </a:solidFill>
                <a:latin typeface="DM Sans"/>
                <a:ea typeface="DM Sans"/>
                <a:cs typeface="DM Sans"/>
                <a:sym typeface="DM Sans"/>
              </a:rPr>
              <a:t>Analyze</a:t>
            </a:r>
          </a:p>
          <a:p>
            <a:pPr algn="l">
              <a:lnSpc>
                <a:spcPts val="3850"/>
              </a:lnSpc>
            </a:pPr>
            <a:endParaRPr lang="en-US" sz="2750" spc="27">
              <a:solidFill>
                <a:srgbClr val="000000"/>
              </a:solidFill>
              <a:latin typeface="DM Sans"/>
              <a:ea typeface="DM Sans"/>
              <a:cs typeface="DM Sans"/>
              <a:sym typeface="DM Sans"/>
            </a:endParaRPr>
          </a:p>
          <a:p>
            <a:pPr algn="l">
              <a:lnSpc>
                <a:spcPts val="3850"/>
              </a:lnSpc>
            </a:pPr>
            <a:r>
              <a:rPr lang="en-US" sz="2750" spc="27">
                <a:solidFill>
                  <a:srgbClr val="000000"/>
                </a:solidFill>
                <a:latin typeface="DM Sans"/>
                <a:ea typeface="DM Sans"/>
                <a:cs typeface="DM Sans"/>
                <a:sym typeface="DM Sans"/>
              </a:rPr>
              <a:t>Design</a:t>
            </a:r>
          </a:p>
          <a:p>
            <a:pPr algn="l">
              <a:lnSpc>
                <a:spcPts val="3850"/>
              </a:lnSpc>
            </a:pPr>
            <a:endParaRPr lang="en-US" sz="2750" spc="27">
              <a:solidFill>
                <a:srgbClr val="000000"/>
              </a:solidFill>
              <a:latin typeface="DM Sans"/>
              <a:ea typeface="DM Sans"/>
              <a:cs typeface="DM Sans"/>
              <a:sym typeface="DM Sans"/>
            </a:endParaRPr>
          </a:p>
          <a:p>
            <a:pPr algn="l">
              <a:lnSpc>
                <a:spcPts val="3850"/>
              </a:lnSpc>
            </a:pPr>
            <a:r>
              <a:rPr lang="en-US" sz="2750" spc="27">
                <a:solidFill>
                  <a:srgbClr val="000000"/>
                </a:solidFill>
                <a:latin typeface="DM Sans"/>
                <a:ea typeface="DM Sans"/>
                <a:cs typeface="DM Sans"/>
                <a:sym typeface="DM Sans"/>
              </a:rPr>
              <a:t>Develop</a:t>
            </a:r>
          </a:p>
          <a:p>
            <a:pPr algn="l">
              <a:lnSpc>
                <a:spcPts val="3850"/>
              </a:lnSpc>
            </a:pPr>
            <a:endParaRPr lang="en-US" sz="2750" spc="27">
              <a:solidFill>
                <a:srgbClr val="000000"/>
              </a:solidFill>
              <a:latin typeface="DM Sans"/>
              <a:ea typeface="DM Sans"/>
              <a:cs typeface="DM Sans"/>
              <a:sym typeface="DM Sans"/>
            </a:endParaRPr>
          </a:p>
          <a:p>
            <a:pPr algn="l">
              <a:lnSpc>
                <a:spcPts val="3850"/>
              </a:lnSpc>
            </a:pPr>
            <a:r>
              <a:rPr lang="en-US" sz="2750" spc="27">
                <a:solidFill>
                  <a:srgbClr val="000000"/>
                </a:solidFill>
                <a:latin typeface="DM Sans"/>
                <a:ea typeface="DM Sans"/>
                <a:cs typeface="DM Sans"/>
                <a:sym typeface="DM Sans"/>
              </a:rPr>
              <a:t>testing</a:t>
            </a:r>
          </a:p>
        </p:txBody>
      </p:sp>
      <p:sp>
        <p:nvSpPr>
          <p:cNvPr id="62" name="TextBox 62"/>
          <p:cNvSpPr txBox="1"/>
          <p:nvPr/>
        </p:nvSpPr>
        <p:spPr>
          <a:xfrm>
            <a:off x="13932646" y="3300078"/>
            <a:ext cx="4234334" cy="2874113"/>
          </a:xfrm>
          <a:prstGeom prst="rect">
            <a:avLst/>
          </a:prstGeom>
        </p:spPr>
        <p:txBody>
          <a:bodyPr lIns="0" tIns="0" rIns="0" bIns="0" rtlCol="0" anchor="t">
            <a:spAutoFit/>
          </a:bodyPr>
          <a:lstStyle/>
          <a:p>
            <a:pPr algn="l">
              <a:lnSpc>
                <a:spcPts val="3850"/>
              </a:lnSpc>
            </a:pPr>
            <a:r>
              <a:rPr lang="en-US" sz="2750" spc="27">
                <a:solidFill>
                  <a:srgbClr val="000000"/>
                </a:solidFill>
                <a:latin typeface="DM Sans"/>
                <a:ea typeface="DM Sans"/>
                <a:cs typeface="DM Sans"/>
                <a:sym typeface="DM Sans"/>
              </a:rPr>
              <a:t>iConsult: A Business Consultancy integrated with Project Management </a:t>
            </a:r>
          </a:p>
          <a:p>
            <a:pPr algn="l">
              <a:lnSpc>
                <a:spcPts val="3850"/>
              </a:lnSpc>
            </a:pPr>
            <a:r>
              <a:rPr lang="en-US" sz="2750" spc="27">
                <a:solidFill>
                  <a:srgbClr val="000000"/>
                </a:solidFill>
                <a:latin typeface="DM Sans"/>
                <a:ea typeface="DM Sans"/>
                <a:cs typeface="DM Sans"/>
                <a:sym typeface="DM Sans"/>
              </a:rPr>
              <a:t>and Client Management System</a:t>
            </a:r>
          </a:p>
          <a:p>
            <a:pPr algn="l">
              <a:lnSpc>
                <a:spcPts val="3850"/>
              </a:lnSpc>
            </a:pPr>
            <a:endParaRPr lang="en-US" sz="2750" spc="27">
              <a:solidFill>
                <a:srgbClr val="000000"/>
              </a:solidFill>
              <a:latin typeface="DM Sans"/>
              <a:ea typeface="DM Sans"/>
              <a:cs typeface="DM Sans"/>
              <a:sym typeface="DM Sans"/>
            </a:endParaRPr>
          </a:p>
        </p:txBody>
      </p:sp>
      <p:sp>
        <p:nvSpPr>
          <p:cNvPr id="63" name="TextBox 63"/>
          <p:cNvSpPr txBox="1"/>
          <p:nvPr/>
        </p:nvSpPr>
        <p:spPr>
          <a:xfrm>
            <a:off x="745793" y="9274885"/>
            <a:ext cx="6045168" cy="629092"/>
          </a:xfrm>
          <a:prstGeom prst="rect">
            <a:avLst/>
          </a:prstGeom>
        </p:spPr>
        <p:txBody>
          <a:bodyPr lIns="0" tIns="0" rIns="0" bIns="0" rtlCol="0" anchor="t">
            <a:spAutoFit/>
          </a:bodyPr>
          <a:lstStyle/>
          <a:p>
            <a:pPr algn="l">
              <a:lnSpc>
                <a:spcPts val="5225"/>
              </a:lnSpc>
            </a:pPr>
            <a:r>
              <a:rPr lang="en-US" sz="3732" b="1" spc="37">
                <a:solidFill>
                  <a:srgbClr val="000000"/>
                </a:solidFill>
                <a:latin typeface="DM Sans Bold"/>
                <a:ea typeface="DM Sans Bold"/>
                <a:cs typeface="DM Sans Bold"/>
                <a:sym typeface="DM Sans Bold"/>
              </a:rPr>
              <a:t>Conceptual Model</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888757" y="494716"/>
            <a:ext cx="3057062" cy="1953592"/>
            <a:chOff x="0" y="0"/>
            <a:chExt cx="728541" cy="465568"/>
          </a:xfrm>
        </p:grpSpPr>
        <p:sp>
          <p:nvSpPr>
            <p:cNvPr id="3" name="Freeform 3"/>
            <p:cNvSpPr/>
            <p:nvPr/>
          </p:nvSpPr>
          <p:spPr>
            <a:xfrm>
              <a:off x="0" y="0"/>
              <a:ext cx="728541" cy="465568"/>
            </a:xfrm>
            <a:custGeom>
              <a:avLst/>
              <a:gdLst/>
              <a:ahLst/>
              <a:cxnLst/>
              <a:rect l="l" t="t" r="r" b="b"/>
              <a:pathLst>
                <a:path w="728541" h="465568">
                  <a:moveTo>
                    <a:pt x="113961" y="0"/>
                  </a:moveTo>
                  <a:lnTo>
                    <a:pt x="614580" y="0"/>
                  </a:lnTo>
                  <a:cubicBezTo>
                    <a:pt x="677519" y="0"/>
                    <a:pt x="728541" y="51022"/>
                    <a:pt x="728541" y="113961"/>
                  </a:cubicBezTo>
                  <a:lnTo>
                    <a:pt x="728541" y="351607"/>
                  </a:lnTo>
                  <a:cubicBezTo>
                    <a:pt x="728541" y="414546"/>
                    <a:pt x="677519" y="465568"/>
                    <a:pt x="614580" y="465568"/>
                  </a:cubicBezTo>
                  <a:lnTo>
                    <a:pt x="113961" y="465568"/>
                  </a:lnTo>
                  <a:cubicBezTo>
                    <a:pt x="51022" y="465568"/>
                    <a:pt x="0" y="414546"/>
                    <a:pt x="0" y="351607"/>
                  </a:cubicBezTo>
                  <a:lnTo>
                    <a:pt x="0" y="113961"/>
                  </a:lnTo>
                  <a:cubicBezTo>
                    <a:pt x="0" y="51022"/>
                    <a:pt x="51022" y="0"/>
                    <a:pt x="113961" y="0"/>
                  </a:cubicBezTo>
                  <a:close/>
                </a:path>
              </a:pathLst>
            </a:custGeom>
            <a:solidFill>
              <a:srgbClr val="FFE7A5"/>
            </a:solidFill>
          </p:spPr>
          <p:txBody>
            <a:bodyPr/>
            <a:lstStyle/>
            <a:p>
              <a:endParaRPr lang="en-US"/>
            </a:p>
          </p:txBody>
        </p:sp>
        <p:sp>
          <p:nvSpPr>
            <p:cNvPr id="4" name="TextBox 4"/>
            <p:cNvSpPr txBox="1"/>
            <p:nvPr/>
          </p:nvSpPr>
          <p:spPr>
            <a:xfrm>
              <a:off x="0" y="-28575"/>
              <a:ext cx="728541" cy="494143"/>
            </a:xfrm>
            <a:prstGeom prst="rect">
              <a:avLst/>
            </a:prstGeom>
          </p:spPr>
          <p:txBody>
            <a:bodyPr lIns="33278" tIns="33278" rIns="33278" bIns="33278" rtlCol="0" anchor="ctr"/>
            <a:lstStyle/>
            <a:p>
              <a:pPr algn="ctr">
                <a:lnSpc>
                  <a:spcPts val="1742"/>
                </a:lnSpc>
                <a:spcBef>
                  <a:spcPct val="0"/>
                </a:spcBef>
              </a:pPr>
              <a:endParaRPr/>
            </a:p>
          </p:txBody>
        </p:sp>
      </p:grpSp>
      <p:grpSp>
        <p:nvGrpSpPr>
          <p:cNvPr id="5" name="Group 5"/>
          <p:cNvGrpSpPr/>
          <p:nvPr/>
        </p:nvGrpSpPr>
        <p:grpSpPr>
          <a:xfrm>
            <a:off x="315613" y="494716"/>
            <a:ext cx="6308147" cy="1953592"/>
            <a:chOff x="0" y="0"/>
            <a:chExt cx="1503320" cy="465568"/>
          </a:xfrm>
        </p:grpSpPr>
        <p:sp>
          <p:nvSpPr>
            <p:cNvPr id="6" name="Freeform 6"/>
            <p:cNvSpPr/>
            <p:nvPr/>
          </p:nvSpPr>
          <p:spPr>
            <a:xfrm>
              <a:off x="0" y="0"/>
              <a:ext cx="1503320" cy="465568"/>
            </a:xfrm>
            <a:custGeom>
              <a:avLst/>
              <a:gdLst/>
              <a:ahLst/>
              <a:cxnLst/>
              <a:rect l="l" t="t" r="r" b="b"/>
              <a:pathLst>
                <a:path w="1503320" h="465568">
                  <a:moveTo>
                    <a:pt x="55228" y="0"/>
                  </a:moveTo>
                  <a:lnTo>
                    <a:pt x="1448092" y="0"/>
                  </a:lnTo>
                  <a:cubicBezTo>
                    <a:pt x="1462739" y="0"/>
                    <a:pt x="1476787" y="5819"/>
                    <a:pt x="1487144" y="16176"/>
                  </a:cubicBezTo>
                  <a:cubicBezTo>
                    <a:pt x="1497501" y="26533"/>
                    <a:pt x="1503320" y="40581"/>
                    <a:pt x="1503320" y="55228"/>
                  </a:cubicBezTo>
                  <a:lnTo>
                    <a:pt x="1503320" y="410340"/>
                  </a:lnTo>
                  <a:cubicBezTo>
                    <a:pt x="1503320" y="440842"/>
                    <a:pt x="1478593" y="465568"/>
                    <a:pt x="1448092" y="465568"/>
                  </a:cubicBezTo>
                  <a:lnTo>
                    <a:pt x="55228" y="465568"/>
                  </a:lnTo>
                  <a:cubicBezTo>
                    <a:pt x="24726" y="465568"/>
                    <a:pt x="0" y="440842"/>
                    <a:pt x="0" y="410340"/>
                  </a:cubicBezTo>
                  <a:lnTo>
                    <a:pt x="0" y="55228"/>
                  </a:lnTo>
                  <a:cubicBezTo>
                    <a:pt x="0" y="24726"/>
                    <a:pt x="24726" y="0"/>
                    <a:pt x="55228" y="0"/>
                  </a:cubicBezTo>
                  <a:close/>
                </a:path>
              </a:pathLst>
            </a:custGeom>
            <a:solidFill>
              <a:srgbClr val="FFFFFF"/>
            </a:solidFill>
          </p:spPr>
          <p:txBody>
            <a:bodyPr/>
            <a:lstStyle/>
            <a:p>
              <a:endParaRPr lang="en-US"/>
            </a:p>
          </p:txBody>
        </p:sp>
        <p:sp>
          <p:nvSpPr>
            <p:cNvPr id="7" name="TextBox 7"/>
            <p:cNvSpPr txBox="1"/>
            <p:nvPr/>
          </p:nvSpPr>
          <p:spPr>
            <a:xfrm>
              <a:off x="0" y="-28575"/>
              <a:ext cx="1503320" cy="494143"/>
            </a:xfrm>
            <a:prstGeom prst="rect">
              <a:avLst/>
            </a:prstGeom>
          </p:spPr>
          <p:txBody>
            <a:bodyPr lIns="33278" tIns="33278" rIns="33278" bIns="33278" rtlCol="0" anchor="ctr"/>
            <a:lstStyle/>
            <a:p>
              <a:pPr algn="ctr">
                <a:lnSpc>
                  <a:spcPts val="1742"/>
                </a:lnSpc>
                <a:spcBef>
                  <a:spcPct val="0"/>
                </a:spcBef>
              </a:pPr>
              <a:endParaRPr/>
            </a:p>
          </p:txBody>
        </p:sp>
      </p:grpSp>
      <p:grpSp>
        <p:nvGrpSpPr>
          <p:cNvPr id="8" name="Group 8"/>
          <p:cNvGrpSpPr/>
          <p:nvPr/>
        </p:nvGrpSpPr>
        <p:grpSpPr>
          <a:xfrm>
            <a:off x="-698541" y="1868956"/>
            <a:ext cx="20211118" cy="10129021"/>
            <a:chOff x="0" y="0"/>
            <a:chExt cx="4816593" cy="2413888"/>
          </a:xfrm>
        </p:grpSpPr>
        <p:sp>
          <p:nvSpPr>
            <p:cNvPr id="9" name="Freeform 9"/>
            <p:cNvSpPr/>
            <p:nvPr/>
          </p:nvSpPr>
          <p:spPr>
            <a:xfrm>
              <a:off x="0" y="0"/>
              <a:ext cx="4816592" cy="2413888"/>
            </a:xfrm>
            <a:custGeom>
              <a:avLst/>
              <a:gdLst/>
              <a:ahLst/>
              <a:cxnLst/>
              <a:rect l="l" t="t" r="r" b="b"/>
              <a:pathLst>
                <a:path w="4816592" h="2413888">
                  <a:moveTo>
                    <a:pt x="0" y="0"/>
                  </a:moveTo>
                  <a:lnTo>
                    <a:pt x="4816592" y="0"/>
                  </a:lnTo>
                  <a:lnTo>
                    <a:pt x="4816592" y="2413888"/>
                  </a:lnTo>
                  <a:lnTo>
                    <a:pt x="0" y="2413888"/>
                  </a:lnTo>
                  <a:close/>
                </a:path>
              </a:pathLst>
            </a:custGeom>
            <a:solidFill>
              <a:srgbClr val="FFFFFF"/>
            </a:solidFill>
          </p:spPr>
          <p:txBody>
            <a:bodyPr/>
            <a:lstStyle/>
            <a:p>
              <a:endParaRPr lang="en-US"/>
            </a:p>
          </p:txBody>
        </p:sp>
        <p:sp>
          <p:nvSpPr>
            <p:cNvPr id="10" name="TextBox 10"/>
            <p:cNvSpPr txBox="1"/>
            <p:nvPr/>
          </p:nvSpPr>
          <p:spPr>
            <a:xfrm>
              <a:off x="0" y="-28575"/>
              <a:ext cx="4816593" cy="2442463"/>
            </a:xfrm>
            <a:prstGeom prst="rect">
              <a:avLst/>
            </a:prstGeom>
          </p:spPr>
          <p:txBody>
            <a:bodyPr lIns="33278" tIns="33278" rIns="33278" bIns="33278" rtlCol="0" anchor="ctr"/>
            <a:lstStyle/>
            <a:p>
              <a:pPr algn="ctr">
                <a:lnSpc>
                  <a:spcPts val="1742"/>
                </a:lnSpc>
                <a:spcBef>
                  <a:spcPct val="0"/>
                </a:spcBef>
              </a:pPr>
              <a:endParaRPr/>
            </a:p>
          </p:txBody>
        </p:sp>
      </p:grpSp>
      <p:sp>
        <p:nvSpPr>
          <p:cNvPr id="11" name="Freeform 11"/>
          <p:cNvSpPr/>
          <p:nvPr/>
        </p:nvSpPr>
        <p:spPr>
          <a:xfrm>
            <a:off x="883244" y="791099"/>
            <a:ext cx="1077857" cy="1077857"/>
          </a:xfrm>
          <a:custGeom>
            <a:avLst/>
            <a:gdLst/>
            <a:ahLst/>
            <a:cxnLst/>
            <a:rect l="l" t="t" r="r" b="b"/>
            <a:pathLst>
              <a:path w="1077857" h="1077857">
                <a:moveTo>
                  <a:pt x="0" y="0"/>
                </a:moveTo>
                <a:lnTo>
                  <a:pt x="1077857" y="0"/>
                </a:lnTo>
                <a:lnTo>
                  <a:pt x="1077857" y="1077857"/>
                </a:lnTo>
                <a:lnTo>
                  <a:pt x="0" y="1077857"/>
                </a:lnTo>
                <a:lnTo>
                  <a:pt x="0" y="0"/>
                </a:lnTo>
                <a:close/>
              </a:path>
            </a:pathLst>
          </a:custGeom>
          <a:blipFill>
            <a:blip r:embed="rId2"/>
            <a:stretch>
              <a:fillRect/>
            </a:stretch>
          </a:blipFill>
        </p:spPr>
        <p:txBody>
          <a:bodyPr/>
          <a:lstStyle/>
          <a:p>
            <a:endParaRPr lang="en-US"/>
          </a:p>
        </p:txBody>
      </p:sp>
      <p:sp>
        <p:nvSpPr>
          <p:cNvPr id="12" name="Freeform 12"/>
          <p:cNvSpPr/>
          <p:nvPr/>
        </p:nvSpPr>
        <p:spPr>
          <a:xfrm rot="163326" flipH="1">
            <a:off x="9255528" y="252410"/>
            <a:ext cx="10945695" cy="13302685"/>
          </a:xfrm>
          <a:custGeom>
            <a:avLst/>
            <a:gdLst/>
            <a:ahLst/>
            <a:cxnLst/>
            <a:rect l="l" t="t" r="r" b="b"/>
            <a:pathLst>
              <a:path w="10945695" h="13302685">
                <a:moveTo>
                  <a:pt x="10945696" y="0"/>
                </a:moveTo>
                <a:lnTo>
                  <a:pt x="0" y="0"/>
                </a:lnTo>
                <a:lnTo>
                  <a:pt x="0" y="13302685"/>
                </a:lnTo>
                <a:lnTo>
                  <a:pt x="10945696" y="13302685"/>
                </a:lnTo>
                <a:lnTo>
                  <a:pt x="10945696" y="0"/>
                </a:lnTo>
                <a:close/>
              </a:path>
            </a:pathLst>
          </a:custGeom>
          <a:blipFill>
            <a:blip r:embed="rId3">
              <a:alphaModFix amt="44999"/>
            </a:blip>
            <a:stretch>
              <a:fillRect t="-31772" r="-140222"/>
            </a:stretch>
          </a:blipFill>
        </p:spPr>
        <p:txBody>
          <a:bodyPr/>
          <a:lstStyle/>
          <a:p>
            <a:endParaRPr lang="en-US"/>
          </a:p>
        </p:txBody>
      </p:sp>
      <p:sp>
        <p:nvSpPr>
          <p:cNvPr id="13" name="TextBox 13"/>
          <p:cNvSpPr txBox="1"/>
          <p:nvPr/>
        </p:nvSpPr>
        <p:spPr>
          <a:xfrm>
            <a:off x="2192861" y="948754"/>
            <a:ext cx="3695896" cy="623660"/>
          </a:xfrm>
          <a:prstGeom prst="rect">
            <a:avLst/>
          </a:prstGeom>
        </p:spPr>
        <p:txBody>
          <a:bodyPr lIns="0" tIns="0" rIns="0" bIns="0" rtlCol="0" anchor="t">
            <a:spAutoFit/>
          </a:bodyPr>
          <a:lstStyle/>
          <a:p>
            <a:pPr algn="l">
              <a:lnSpc>
                <a:spcPts val="2428"/>
              </a:lnSpc>
            </a:pPr>
            <a:r>
              <a:rPr lang="en-US" sz="2428" b="1">
                <a:solidFill>
                  <a:srgbClr val="000000"/>
                </a:solidFill>
                <a:latin typeface="DM Sans Bold"/>
                <a:ea typeface="DM Sans Bold"/>
                <a:cs typeface="DM Sans Bold"/>
                <a:sym typeface="DM Sans Bold"/>
              </a:rPr>
              <a:t>Technological University of the Philippines</a:t>
            </a:r>
          </a:p>
        </p:txBody>
      </p:sp>
      <p:sp>
        <p:nvSpPr>
          <p:cNvPr id="14" name="TextBox 14"/>
          <p:cNvSpPr txBox="1"/>
          <p:nvPr/>
        </p:nvSpPr>
        <p:spPr>
          <a:xfrm>
            <a:off x="7097871" y="917912"/>
            <a:ext cx="3695896" cy="318860"/>
          </a:xfrm>
          <a:prstGeom prst="rect">
            <a:avLst/>
          </a:prstGeom>
        </p:spPr>
        <p:txBody>
          <a:bodyPr lIns="0" tIns="0" rIns="0" bIns="0" rtlCol="0" anchor="t">
            <a:spAutoFit/>
          </a:bodyPr>
          <a:lstStyle/>
          <a:p>
            <a:pPr algn="l">
              <a:lnSpc>
                <a:spcPts val="2428"/>
              </a:lnSpc>
            </a:pPr>
            <a:r>
              <a:rPr lang="en-US" sz="2428">
                <a:solidFill>
                  <a:srgbClr val="000000"/>
                </a:solidFill>
                <a:latin typeface="DM Sans"/>
                <a:ea typeface="DM Sans"/>
                <a:cs typeface="DM Sans"/>
                <a:sym typeface="DM Sans"/>
              </a:rPr>
              <a:t>Defense</a:t>
            </a:r>
          </a:p>
        </p:txBody>
      </p:sp>
      <p:sp>
        <p:nvSpPr>
          <p:cNvPr id="15" name="TextBox 15"/>
          <p:cNvSpPr txBox="1"/>
          <p:nvPr/>
        </p:nvSpPr>
        <p:spPr>
          <a:xfrm>
            <a:off x="4040809" y="4976015"/>
            <a:ext cx="7987625" cy="1750872"/>
          </a:xfrm>
          <a:prstGeom prst="rect">
            <a:avLst/>
          </a:prstGeom>
        </p:spPr>
        <p:txBody>
          <a:bodyPr lIns="0" tIns="0" rIns="0" bIns="0" rtlCol="0" anchor="t">
            <a:spAutoFit/>
          </a:bodyPr>
          <a:lstStyle/>
          <a:p>
            <a:pPr algn="l">
              <a:lnSpc>
                <a:spcPts val="14270"/>
              </a:lnSpc>
            </a:pPr>
            <a:r>
              <a:rPr lang="en-US" sz="10193" spc="101">
                <a:solidFill>
                  <a:srgbClr val="000000"/>
                </a:solidFill>
                <a:latin typeface="League Spartan"/>
                <a:ea typeface="League Spartan"/>
                <a:cs typeface="League Spartan"/>
                <a:sym typeface="League Spartan"/>
              </a:rPr>
              <a:t>Chapter 3:</a:t>
            </a:r>
          </a:p>
        </p:txBody>
      </p:sp>
      <p:grpSp>
        <p:nvGrpSpPr>
          <p:cNvPr id="16" name="Group 16"/>
          <p:cNvGrpSpPr/>
          <p:nvPr/>
        </p:nvGrpSpPr>
        <p:grpSpPr>
          <a:xfrm>
            <a:off x="11392214" y="5143500"/>
            <a:ext cx="6531969" cy="1583387"/>
            <a:chOff x="0" y="0"/>
            <a:chExt cx="1720354" cy="417024"/>
          </a:xfrm>
        </p:grpSpPr>
        <p:sp>
          <p:nvSpPr>
            <p:cNvPr id="17" name="Freeform 17"/>
            <p:cNvSpPr/>
            <p:nvPr/>
          </p:nvSpPr>
          <p:spPr>
            <a:xfrm>
              <a:off x="0" y="0"/>
              <a:ext cx="1720354" cy="417024"/>
            </a:xfrm>
            <a:custGeom>
              <a:avLst/>
              <a:gdLst/>
              <a:ahLst/>
              <a:cxnLst/>
              <a:rect l="l" t="t" r="r" b="b"/>
              <a:pathLst>
                <a:path w="1720354" h="417024">
                  <a:moveTo>
                    <a:pt x="1517154" y="0"/>
                  </a:moveTo>
                  <a:cubicBezTo>
                    <a:pt x="1629378" y="0"/>
                    <a:pt x="1720354" y="93354"/>
                    <a:pt x="1720354" y="208512"/>
                  </a:cubicBezTo>
                  <a:cubicBezTo>
                    <a:pt x="1720354" y="323670"/>
                    <a:pt x="1629378" y="417024"/>
                    <a:pt x="1517154" y="417024"/>
                  </a:cubicBezTo>
                  <a:lnTo>
                    <a:pt x="203200" y="417024"/>
                  </a:lnTo>
                  <a:cubicBezTo>
                    <a:pt x="90976" y="417024"/>
                    <a:pt x="0" y="323670"/>
                    <a:pt x="0" y="208512"/>
                  </a:cubicBezTo>
                  <a:cubicBezTo>
                    <a:pt x="0" y="93354"/>
                    <a:pt x="90976" y="0"/>
                    <a:pt x="203200" y="0"/>
                  </a:cubicBezTo>
                  <a:close/>
                </a:path>
              </a:pathLst>
            </a:custGeom>
            <a:solidFill>
              <a:srgbClr val="FDCD63"/>
            </a:solidFill>
          </p:spPr>
          <p:txBody>
            <a:bodyPr/>
            <a:lstStyle/>
            <a:p>
              <a:endParaRPr lang="en-US"/>
            </a:p>
          </p:txBody>
        </p:sp>
        <p:sp>
          <p:nvSpPr>
            <p:cNvPr id="18" name="TextBox 18"/>
            <p:cNvSpPr txBox="1"/>
            <p:nvPr/>
          </p:nvSpPr>
          <p:spPr>
            <a:xfrm>
              <a:off x="0" y="-38100"/>
              <a:ext cx="1720354" cy="455124"/>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11824828" y="5522537"/>
            <a:ext cx="6099355" cy="1000727"/>
          </a:xfrm>
          <a:prstGeom prst="rect">
            <a:avLst/>
          </a:prstGeom>
        </p:spPr>
        <p:txBody>
          <a:bodyPr lIns="0" tIns="0" rIns="0" bIns="0" rtlCol="0" anchor="t">
            <a:spAutoFit/>
          </a:bodyPr>
          <a:lstStyle/>
          <a:p>
            <a:pPr algn="l">
              <a:lnSpc>
                <a:spcPts val="7523"/>
              </a:lnSpc>
            </a:pPr>
            <a:r>
              <a:rPr lang="en-US" sz="7523">
                <a:solidFill>
                  <a:srgbClr val="000000"/>
                </a:solidFill>
                <a:latin typeface="DM Sans"/>
                <a:ea typeface="DM Sans"/>
                <a:cs typeface="DM Sans"/>
                <a:sym typeface="DM Sans"/>
              </a:rPr>
              <a:t>Methodology</a:t>
            </a:r>
          </a:p>
        </p:txBody>
      </p:sp>
      <p:sp>
        <p:nvSpPr>
          <p:cNvPr id="20" name="Freeform 20"/>
          <p:cNvSpPr/>
          <p:nvPr/>
        </p:nvSpPr>
        <p:spPr>
          <a:xfrm rot="5400000">
            <a:off x="-2180404" y="7530931"/>
            <a:ext cx="9929269" cy="1150140"/>
          </a:xfrm>
          <a:custGeom>
            <a:avLst/>
            <a:gdLst/>
            <a:ahLst/>
            <a:cxnLst/>
            <a:rect l="l" t="t" r="r" b="b"/>
            <a:pathLst>
              <a:path w="9929269" h="1150140">
                <a:moveTo>
                  <a:pt x="0" y="0"/>
                </a:moveTo>
                <a:lnTo>
                  <a:pt x="9929270" y="0"/>
                </a:lnTo>
                <a:lnTo>
                  <a:pt x="9929270" y="1150141"/>
                </a:lnTo>
                <a:lnTo>
                  <a:pt x="0" y="1150141"/>
                </a:lnTo>
                <a:lnTo>
                  <a:pt x="0" y="0"/>
                </a:lnTo>
                <a:close/>
              </a:path>
            </a:pathLst>
          </a:custGeom>
          <a:blipFill>
            <a:blip r:embed="rId4">
              <a:alphaModFix amt="50000"/>
            </a:blip>
            <a:stretch>
              <a:fillRect/>
            </a:stretch>
          </a:blipFill>
        </p:spPr>
        <p:txBody>
          <a:bodyPr/>
          <a:lstStyle/>
          <a:p>
            <a:endParaRPr lang="en-US"/>
          </a:p>
        </p:txBody>
      </p:sp>
      <p:sp>
        <p:nvSpPr>
          <p:cNvPr id="21" name="Freeform 21"/>
          <p:cNvSpPr/>
          <p:nvPr/>
        </p:nvSpPr>
        <p:spPr>
          <a:xfrm rot="5287227">
            <a:off x="-4220748" y="8692787"/>
            <a:ext cx="11405704" cy="891363"/>
          </a:xfrm>
          <a:custGeom>
            <a:avLst/>
            <a:gdLst/>
            <a:ahLst/>
            <a:cxnLst/>
            <a:rect l="l" t="t" r="r" b="b"/>
            <a:pathLst>
              <a:path w="11405704" h="891363">
                <a:moveTo>
                  <a:pt x="0" y="0"/>
                </a:moveTo>
                <a:lnTo>
                  <a:pt x="11405704" y="0"/>
                </a:lnTo>
                <a:lnTo>
                  <a:pt x="11405704" y="891363"/>
                </a:lnTo>
                <a:lnTo>
                  <a:pt x="0" y="891363"/>
                </a:lnTo>
                <a:lnTo>
                  <a:pt x="0" y="0"/>
                </a:lnTo>
                <a:close/>
              </a:path>
            </a:pathLst>
          </a:custGeom>
          <a:blipFill>
            <a:blip r:embed="rId5">
              <a:alphaModFix amt="50000"/>
            </a:blip>
            <a:stretch>
              <a:fillRect l="-13543" r="-13543"/>
            </a:stretch>
          </a:blipFill>
        </p:spPr>
        <p:txBody>
          <a:bodyPr/>
          <a:lstStyle/>
          <a:p>
            <a:endParaRPr lang="en-US"/>
          </a:p>
        </p:txBody>
      </p:sp>
      <p:sp>
        <p:nvSpPr>
          <p:cNvPr id="22" name="Freeform 22"/>
          <p:cNvSpPr/>
          <p:nvPr/>
        </p:nvSpPr>
        <p:spPr>
          <a:xfrm rot="4974842">
            <a:off x="-5401863" y="10287245"/>
            <a:ext cx="11983336" cy="736906"/>
          </a:xfrm>
          <a:custGeom>
            <a:avLst/>
            <a:gdLst/>
            <a:ahLst/>
            <a:cxnLst/>
            <a:rect l="l" t="t" r="r" b="b"/>
            <a:pathLst>
              <a:path w="11983336" h="736906">
                <a:moveTo>
                  <a:pt x="0" y="0"/>
                </a:moveTo>
                <a:lnTo>
                  <a:pt x="11983336" y="0"/>
                </a:lnTo>
                <a:lnTo>
                  <a:pt x="11983336" y="736907"/>
                </a:lnTo>
                <a:lnTo>
                  <a:pt x="0" y="736907"/>
                </a:lnTo>
                <a:lnTo>
                  <a:pt x="0" y="0"/>
                </a:lnTo>
                <a:close/>
              </a:path>
            </a:pathLst>
          </a:custGeom>
          <a:blipFill>
            <a:blip r:embed="rId5">
              <a:alphaModFix amt="50000"/>
            </a:blip>
            <a:stretch>
              <a:fillRect/>
            </a:stretch>
          </a:blipFill>
        </p:spPr>
        <p:txBody>
          <a:bodyPr/>
          <a:lstStyle/>
          <a:p>
            <a:endParaRPr lang="en-US"/>
          </a:p>
        </p:txBody>
      </p:sp>
      <p:grpSp>
        <p:nvGrpSpPr>
          <p:cNvPr id="23" name="Group 23"/>
          <p:cNvGrpSpPr/>
          <p:nvPr/>
        </p:nvGrpSpPr>
        <p:grpSpPr>
          <a:xfrm>
            <a:off x="10078035" y="679697"/>
            <a:ext cx="7386969" cy="612779"/>
            <a:chOff x="0" y="0"/>
            <a:chExt cx="9849292" cy="817038"/>
          </a:xfrm>
        </p:grpSpPr>
        <p:grpSp>
          <p:nvGrpSpPr>
            <p:cNvPr id="24" name="Group 24"/>
            <p:cNvGrpSpPr/>
            <p:nvPr/>
          </p:nvGrpSpPr>
          <p:grpSpPr>
            <a:xfrm>
              <a:off x="6228469" y="0"/>
              <a:ext cx="857221" cy="817038"/>
              <a:chOff x="0" y="0"/>
              <a:chExt cx="812800" cy="774700"/>
            </a:xfrm>
          </p:grpSpPr>
          <p:sp>
            <p:nvSpPr>
              <p:cNvPr id="25" name="Freeform 25"/>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DCD63"/>
              </a:solidFill>
            </p:spPr>
            <p:txBody>
              <a:bodyPr/>
              <a:lstStyle/>
              <a:p>
                <a:endParaRPr lang="en-US"/>
              </a:p>
            </p:txBody>
          </p:sp>
          <p:sp>
            <p:nvSpPr>
              <p:cNvPr id="26" name="TextBox 26"/>
              <p:cNvSpPr txBox="1"/>
              <p:nvPr/>
            </p:nvSpPr>
            <p:spPr>
              <a:xfrm>
                <a:off x="228600" y="228600"/>
                <a:ext cx="355600" cy="381000"/>
              </a:xfrm>
              <a:prstGeom prst="rect">
                <a:avLst/>
              </a:prstGeom>
            </p:spPr>
            <p:txBody>
              <a:bodyPr lIns="50800" tIns="50800" rIns="50800" bIns="50800" rtlCol="0" anchor="ctr"/>
              <a:lstStyle/>
              <a:p>
                <a:pPr algn="ctr">
                  <a:lnSpc>
                    <a:spcPts val="2659"/>
                  </a:lnSpc>
                </a:pPr>
                <a:endParaRPr/>
              </a:p>
            </p:txBody>
          </p:sp>
        </p:grpSp>
        <p:sp>
          <p:nvSpPr>
            <p:cNvPr id="27" name="Freeform 27"/>
            <p:cNvSpPr/>
            <p:nvPr/>
          </p:nvSpPr>
          <p:spPr>
            <a:xfrm flipV="1">
              <a:off x="7897753" y="97369"/>
              <a:ext cx="631300" cy="622300"/>
            </a:xfrm>
            <a:custGeom>
              <a:avLst/>
              <a:gdLst/>
              <a:ahLst/>
              <a:cxnLst/>
              <a:rect l="l" t="t" r="r" b="b"/>
              <a:pathLst>
                <a:path w="631300" h="622300">
                  <a:moveTo>
                    <a:pt x="0" y="622300"/>
                  </a:moveTo>
                  <a:lnTo>
                    <a:pt x="631300" y="622300"/>
                  </a:lnTo>
                  <a:lnTo>
                    <a:pt x="631300" y="0"/>
                  </a:lnTo>
                  <a:lnTo>
                    <a:pt x="0" y="0"/>
                  </a:lnTo>
                  <a:lnTo>
                    <a:pt x="0" y="62230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8" name="Freeform 28"/>
            <p:cNvSpPr/>
            <p:nvPr/>
          </p:nvSpPr>
          <p:spPr>
            <a:xfrm>
              <a:off x="9722116" y="129011"/>
              <a:ext cx="127176" cy="559016"/>
            </a:xfrm>
            <a:custGeom>
              <a:avLst/>
              <a:gdLst/>
              <a:ahLst/>
              <a:cxnLst/>
              <a:rect l="l" t="t" r="r" b="b"/>
              <a:pathLst>
                <a:path w="127176" h="559016">
                  <a:moveTo>
                    <a:pt x="0" y="0"/>
                  </a:moveTo>
                  <a:lnTo>
                    <a:pt x="127176" y="0"/>
                  </a:lnTo>
                  <a:lnTo>
                    <a:pt x="127176" y="559016"/>
                  </a:lnTo>
                  <a:lnTo>
                    <a:pt x="0" y="55901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9" name="TextBox 29"/>
            <p:cNvSpPr txBox="1"/>
            <p:nvPr/>
          </p:nvSpPr>
          <p:spPr>
            <a:xfrm>
              <a:off x="0" y="196161"/>
              <a:ext cx="5415669" cy="561976"/>
            </a:xfrm>
            <a:prstGeom prst="rect">
              <a:avLst/>
            </a:prstGeom>
          </p:spPr>
          <p:txBody>
            <a:bodyPr lIns="0" tIns="0" rIns="0" bIns="0" rtlCol="0" anchor="t">
              <a:spAutoFit/>
            </a:bodyPr>
            <a:lstStyle/>
            <a:p>
              <a:pPr algn="r">
                <a:lnSpc>
                  <a:spcPts val="3000"/>
                </a:lnSpc>
              </a:pPr>
              <a:r>
                <a:rPr lang="en-US" sz="3000">
                  <a:solidFill>
                    <a:srgbClr val="FFFFFF"/>
                  </a:solidFill>
                  <a:latin typeface="DM Sans"/>
                  <a:ea typeface="DM Sans"/>
                  <a:cs typeface="DM Sans"/>
                  <a:sym typeface="DM Sans"/>
                </a:rPr>
                <a:t>September 24, 2024</a:t>
              </a:r>
            </a:p>
          </p:txBody>
        </p:sp>
      </p:grpSp>
      <p:sp>
        <p:nvSpPr>
          <p:cNvPr id="30" name="TextBox 30"/>
          <p:cNvSpPr txBox="1"/>
          <p:nvPr/>
        </p:nvSpPr>
        <p:spPr>
          <a:xfrm>
            <a:off x="16735640" y="9512089"/>
            <a:ext cx="3695896" cy="318860"/>
          </a:xfrm>
          <a:prstGeom prst="rect">
            <a:avLst/>
          </a:prstGeom>
        </p:spPr>
        <p:txBody>
          <a:bodyPr lIns="0" tIns="0" rIns="0" bIns="0" rtlCol="0" anchor="t">
            <a:spAutoFit/>
          </a:bodyPr>
          <a:lstStyle/>
          <a:p>
            <a:pPr algn="l">
              <a:lnSpc>
                <a:spcPts val="2428"/>
              </a:lnSpc>
            </a:pPr>
            <a:r>
              <a:rPr lang="en-US" sz="2428" b="1" i="1">
                <a:solidFill>
                  <a:srgbClr val="000000"/>
                </a:solidFill>
                <a:latin typeface="DM Sans Bold Italics"/>
                <a:ea typeface="DM Sans Bold Italics"/>
                <a:cs typeface="DM Sans Bold Italics"/>
                <a:sym typeface="DM Sans Bold Italics"/>
              </a:rPr>
              <a:t>GROUP 4</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888757" y="0"/>
            <a:ext cx="3636243" cy="1953592"/>
            <a:chOff x="0" y="0"/>
            <a:chExt cx="866568" cy="465568"/>
          </a:xfrm>
        </p:grpSpPr>
        <p:sp>
          <p:nvSpPr>
            <p:cNvPr id="3" name="Freeform 3"/>
            <p:cNvSpPr/>
            <p:nvPr/>
          </p:nvSpPr>
          <p:spPr>
            <a:xfrm>
              <a:off x="0" y="0"/>
              <a:ext cx="866568" cy="465568"/>
            </a:xfrm>
            <a:custGeom>
              <a:avLst/>
              <a:gdLst/>
              <a:ahLst/>
              <a:cxnLst/>
              <a:rect l="l" t="t" r="r" b="b"/>
              <a:pathLst>
                <a:path w="866568" h="465568">
                  <a:moveTo>
                    <a:pt x="95809" y="0"/>
                  </a:moveTo>
                  <a:lnTo>
                    <a:pt x="770758" y="0"/>
                  </a:lnTo>
                  <a:cubicBezTo>
                    <a:pt x="796168" y="0"/>
                    <a:pt x="820538" y="10094"/>
                    <a:pt x="838506" y="28062"/>
                  </a:cubicBezTo>
                  <a:cubicBezTo>
                    <a:pt x="856473" y="46030"/>
                    <a:pt x="866568" y="70399"/>
                    <a:pt x="866568" y="95809"/>
                  </a:cubicBezTo>
                  <a:lnTo>
                    <a:pt x="866568" y="369759"/>
                  </a:lnTo>
                  <a:cubicBezTo>
                    <a:pt x="866568" y="422673"/>
                    <a:pt x="823672" y="465568"/>
                    <a:pt x="770758" y="465568"/>
                  </a:cubicBezTo>
                  <a:lnTo>
                    <a:pt x="95809" y="465568"/>
                  </a:lnTo>
                  <a:cubicBezTo>
                    <a:pt x="42895" y="465568"/>
                    <a:pt x="0" y="422673"/>
                    <a:pt x="0" y="369759"/>
                  </a:cubicBezTo>
                  <a:lnTo>
                    <a:pt x="0" y="95809"/>
                  </a:lnTo>
                  <a:cubicBezTo>
                    <a:pt x="0" y="42895"/>
                    <a:pt x="42895" y="0"/>
                    <a:pt x="95809" y="0"/>
                  </a:cubicBezTo>
                  <a:close/>
                </a:path>
              </a:pathLst>
            </a:custGeom>
            <a:solidFill>
              <a:srgbClr val="FFE7A5"/>
            </a:solidFill>
          </p:spPr>
          <p:txBody>
            <a:bodyPr/>
            <a:lstStyle/>
            <a:p>
              <a:endParaRPr lang="en-US"/>
            </a:p>
          </p:txBody>
        </p:sp>
        <p:sp>
          <p:nvSpPr>
            <p:cNvPr id="4" name="TextBox 4"/>
            <p:cNvSpPr txBox="1"/>
            <p:nvPr/>
          </p:nvSpPr>
          <p:spPr>
            <a:xfrm>
              <a:off x="0" y="-28575"/>
              <a:ext cx="866568" cy="494143"/>
            </a:xfrm>
            <a:prstGeom prst="rect">
              <a:avLst/>
            </a:prstGeom>
          </p:spPr>
          <p:txBody>
            <a:bodyPr lIns="33278" tIns="33278" rIns="33278" bIns="33278" rtlCol="0" anchor="ctr"/>
            <a:lstStyle/>
            <a:p>
              <a:pPr algn="ctr">
                <a:lnSpc>
                  <a:spcPts val="1742"/>
                </a:lnSpc>
                <a:spcBef>
                  <a:spcPct val="0"/>
                </a:spcBef>
              </a:pPr>
              <a:endParaRPr/>
            </a:p>
          </p:txBody>
        </p:sp>
      </p:grpSp>
      <p:grpSp>
        <p:nvGrpSpPr>
          <p:cNvPr id="5" name="Group 5"/>
          <p:cNvGrpSpPr/>
          <p:nvPr/>
        </p:nvGrpSpPr>
        <p:grpSpPr>
          <a:xfrm>
            <a:off x="315613" y="0"/>
            <a:ext cx="6308147" cy="1953592"/>
            <a:chOff x="0" y="0"/>
            <a:chExt cx="1503320" cy="465568"/>
          </a:xfrm>
        </p:grpSpPr>
        <p:sp>
          <p:nvSpPr>
            <p:cNvPr id="6" name="Freeform 6"/>
            <p:cNvSpPr/>
            <p:nvPr/>
          </p:nvSpPr>
          <p:spPr>
            <a:xfrm>
              <a:off x="0" y="0"/>
              <a:ext cx="1503320" cy="465568"/>
            </a:xfrm>
            <a:custGeom>
              <a:avLst/>
              <a:gdLst/>
              <a:ahLst/>
              <a:cxnLst/>
              <a:rect l="l" t="t" r="r" b="b"/>
              <a:pathLst>
                <a:path w="1503320" h="465568">
                  <a:moveTo>
                    <a:pt x="55228" y="0"/>
                  </a:moveTo>
                  <a:lnTo>
                    <a:pt x="1448092" y="0"/>
                  </a:lnTo>
                  <a:cubicBezTo>
                    <a:pt x="1462739" y="0"/>
                    <a:pt x="1476787" y="5819"/>
                    <a:pt x="1487144" y="16176"/>
                  </a:cubicBezTo>
                  <a:cubicBezTo>
                    <a:pt x="1497501" y="26533"/>
                    <a:pt x="1503320" y="40581"/>
                    <a:pt x="1503320" y="55228"/>
                  </a:cubicBezTo>
                  <a:lnTo>
                    <a:pt x="1503320" y="410340"/>
                  </a:lnTo>
                  <a:cubicBezTo>
                    <a:pt x="1503320" y="440842"/>
                    <a:pt x="1478593" y="465568"/>
                    <a:pt x="1448092" y="465568"/>
                  </a:cubicBezTo>
                  <a:lnTo>
                    <a:pt x="55228" y="465568"/>
                  </a:lnTo>
                  <a:cubicBezTo>
                    <a:pt x="24726" y="465568"/>
                    <a:pt x="0" y="440842"/>
                    <a:pt x="0" y="410340"/>
                  </a:cubicBezTo>
                  <a:lnTo>
                    <a:pt x="0" y="55228"/>
                  </a:lnTo>
                  <a:cubicBezTo>
                    <a:pt x="0" y="24726"/>
                    <a:pt x="24726" y="0"/>
                    <a:pt x="55228" y="0"/>
                  </a:cubicBezTo>
                  <a:close/>
                </a:path>
              </a:pathLst>
            </a:custGeom>
            <a:solidFill>
              <a:srgbClr val="FFFFFF"/>
            </a:solidFill>
          </p:spPr>
          <p:txBody>
            <a:bodyPr/>
            <a:lstStyle/>
            <a:p>
              <a:endParaRPr lang="en-US"/>
            </a:p>
          </p:txBody>
        </p:sp>
        <p:sp>
          <p:nvSpPr>
            <p:cNvPr id="7" name="TextBox 7"/>
            <p:cNvSpPr txBox="1"/>
            <p:nvPr/>
          </p:nvSpPr>
          <p:spPr>
            <a:xfrm>
              <a:off x="0" y="-28575"/>
              <a:ext cx="1503320" cy="494143"/>
            </a:xfrm>
            <a:prstGeom prst="rect">
              <a:avLst/>
            </a:prstGeom>
          </p:spPr>
          <p:txBody>
            <a:bodyPr lIns="33278" tIns="33278" rIns="33278" bIns="33278" rtlCol="0" anchor="ctr"/>
            <a:lstStyle/>
            <a:p>
              <a:pPr algn="ctr">
                <a:lnSpc>
                  <a:spcPts val="1742"/>
                </a:lnSpc>
                <a:spcBef>
                  <a:spcPct val="0"/>
                </a:spcBef>
              </a:pPr>
              <a:endParaRPr/>
            </a:p>
          </p:txBody>
        </p:sp>
      </p:grpSp>
      <p:sp>
        <p:nvSpPr>
          <p:cNvPr id="8" name="Freeform 8"/>
          <p:cNvSpPr/>
          <p:nvPr/>
        </p:nvSpPr>
        <p:spPr>
          <a:xfrm>
            <a:off x="883244" y="296383"/>
            <a:ext cx="1077857" cy="1077857"/>
          </a:xfrm>
          <a:custGeom>
            <a:avLst/>
            <a:gdLst/>
            <a:ahLst/>
            <a:cxnLst/>
            <a:rect l="l" t="t" r="r" b="b"/>
            <a:pathLst>
              <a:path w="1077857" h="1077857">
                <a:moveTo>
                  <a:pt x="0" y="0"/>
                </a:moveTo>
                <a:lnTo>
                  <a:pt x="1077857" y="0"/>
                </a:lnTo>
                <a:lnTo>
                  <a:pt x="1077857" y="1077857"/>
                </a:lnTo>
                <a:lnTo>
                  <a:pt x="0" y="1077857"/>
                </a:lnTo>
                <a:lnTo>
                  <a:pt x="0" y="0"/>
                </a:lnTo>
                <a:close/>
              </a:path>
            </a:pathLst>
          </a:custGeom>
          <a:blipFill>
            <a:blip r:embed="rId2"/>
            <a:stretch>
              <a:fillRect/>
            </a:stretch>
          </a:blipFill>
        </p:spPr>
        <p:txBody>
          <a:bodyPr/>
          <a:lstStyle/>
          <a:p>
            <a:endParaRPr lang="en-US"/>
          </a:p>
        </p:txBody>
      </p:sp>
      <p:sp>
        <p:nvSpPr>
          <p:cNvPr id="9" name="TextBox 9"/>
          <p:cNvSpPr txBox="1"/>
          <p:nvPr/>
        </p:nvSpPr>
        <p:spPr>
          <a:xfrm>
            <a:off x="2192861" y="454038"/>
            <a:ext cx="3695896" cy="623660"/>
          </a:xfrm>
          <a:prstGeom prst="rect">
            <a:avLst/>
          </a:prstGeom>
        </p:spPr>
        <p:txBody>
          <a:bodyPr lIns="0" tIns="0" rIns="0" bIns="0" rtlCol="0" anchor="t">
            <a:spAutoFit/>
          </a:bodyPr>
          <a:lstStyle/>
          <a:p>
            <a:pPr algn="l">
              <a:lnSpc>
                <a:spcPts val="2428"/>
              </a:lnSpc>
            </a:pPr>
            <a:r>
              <a:rPr lang="en-US" sz="2428" b="1">
                <a:solidFill>
                  <a:srgbClr val="000000"/>
                </a:solidFill>
                <a:latin typeface="DM Sans Bold"/>
                <a:ea typeface="DM Sans Bold"/>
                <a:cs typeface="DM Sans Bold"/>
                <a:sym typeface="DM Sans Bold"/>
              </a:rPr>
              <a:t>Technological University of the Philippines</a:t>
            </a:r>
          </a:p>
        </p:txBody>
      </p:sp>
      <p:sp>
        <p:nvSpPr>
          <p:cNvPr id="10" name="TextBox 10"/>
          <p:cNvSpPr txBox="1"/>
          <p:nvPr/>
        </p:nvSpPr>
        <p:spPr>
          <a:xfrm>
            <a:off x="7097871" y="423196"/>
            <a:ext cx="3695896" cy="318860"/>
          </a:xfrm>
          <a:prstGeom prst="rect">
            <a:avLst/>
          </a:prstGeom>
        </p:spPr>
        <p:txBody>
          <a:bodyPr lIns="0" tIns="0" rIns="0" bIns="0" rtlCol="0" anchor="t">
            <a:spAutoFit/>
          </a:bodyPr>
          <a:lstStyle/>
          <a:p>
            <a:pPr algn="l">
              <a:lnSpc>
                <a:spcPts val="2428"/>
              </a:lnSpc>
            </a:pPr>
            <a:r>
              <a:rPr lang="en-US" sz="2428">
                <a:solidFill>
                  <a:srgbClr val="000000"/>
                </a:solidFill>
                <a:latin typeface="DM Sans"/>
                <a:ea typeface="DM Sans"/>
                <a:cs typeface="DM Sans"/>
                <a:sym typeface="DM Sans"/>
              </a:rPr>
              <a:t>Chapter 2</a:t>
            </a:r>
          </a:p>
        </p:txBody>
      </p:sp>
      <p:grpSp>
        <p:nvGrpSpPr>
          <p:cNvPr id="11" name="Group 11"/>
          <p:cNvGrpSpPr/>
          <p:nvPr/>
        </p:nvGrpSpPr>
        <p:grpSpPr>
          <a:xfrm>
            <a:off x="-580559" y="1330414"/>
            <a:ext cx="20211118" cy="10129021"/>
            <a:chOff x="0" y="0"/>
            <a:chExt cx="4816593" cy="2413888"/>
          </a:xfrm>
        </p:grpSpPr>
        <p:sp>
          <p:nvSpPr>
            <p:cNvPr id="12" name="Freeform 12"/>
            <p:cNvSpPr/>
            <p:nvPr/>
          </p:nvSpPr>
          <p:spPr>
            <a:xfrm>
              <a:off x="0" y="0"/>
              <a:ext cx="4816592" cy="2413888"/>
            </a:xfrm>
            <a:custGeom>
              <a:avLst/>
              <a:gdLst/>
              <a:ahLst/>
              <a:cxnLst/>
              <a:rect l="l" t="t" r="r" b="b"/>
              <a:pathLst>
                <a:path w="4816592" h="2413888">
                  <a:moveTo>
                    <a:pt x="0" y="0"/>
                  </a:moveTo>
                  <a:lnTo>
                    <a:pt x="4816592" y="0"/>
                  </a:lnTo>
                  <a:lnTo>
                    <a:pt x="4816592" y="2413888"/>
                  </a:lnTo>
                  <a:lnTo>
                    <a:pt x="0" y="2413888"/>
                  </a:lnTo>
                  <a:close/>
                </a:path>
              </a:pathLst>
            </a:custGeom>
            <a:solidFill>
              <a:srgbClr val="FFFFFF"/>
            </a:solidFill>
          </p:spPr>
          <p:txBody>
            <a:bodyPr/>
            <a:lstStyle/>
            <a:p>
              <a:endParaRPr lang="en-US"/>
            </a:p>
          </p:txBody>
        </p:sp>
        <p:sp>
          <p:nvSpPr>
            <p:cNvPr id="13" name="TextBox 13"/>
            <p:cNvSpPr txBox="1"/>
            <p:nvPr/>
          </p:nvSpPr>
          <p:spPr>
            <a:xfrm>
              <a:off x="0" y="-28575"/>
              <a:ext cx="4816593" cy="2442463"/>
            </a:xfrm>
            <a:prstGeom prst="rect">
              <a:avLst/>
            </a:prstGeom>
          </p:spPr>
          <p:txBody>
            <a:bodyPr lIns="33278" tIns="33278" rIns="33278" bIns="33278" rtlCol="0" anchor="ctr"/>
            <a:lstStyle/>
            <a:p>
              <a:pPr algn="ctr">
                <a:lnSpc>
                  <a:spcPts val="1742"/>
                </a:lnSpc>
                <a:spcBef>
                  <a:spcPct val="0"/>
                </a:spcBef>
              </a:pPr>
              <a:endParaRPr/>
            </a:p>
          </p:txBody>
        </p:sp>
      </p:grpSp>
      <p:grpSp>
        <p:nvGrpSpPr>
          <p:cNvPr id="14" name="Group 14"/>
          <p:cNvGrpSpPr/>
          <p:nvPr/>
        </p:nvGrpSpPr>
        <p:grpSpPr>
          <a:xfrm>
            <a:off x="1935308" y="3455142"/>
            <a:ext cx="1388372" cy="1388372"/>
            <a:chOff x="0" y="0"/>
            <a:chExt cx="812800" cy="812800"/>
          </a:xfrm>
        </p:grpSpPr>
        <p:sp>
          <p:nvSpPr>
            <p:cNvPr id="15" name="Freeform 15"/>
            <p:cNvSpPr/>
            <p:nvPr/>
          </p:nvSpPr>
          <p:spPr>
            <a:xfrm>
              <a:off x="0" y="0"/>
              <a:ext cx="812800" cy="812800"/>
            </a:xfrm>
            <a:custGeom>
              <a:avLst/>
              <a:gdLst/>
              <a:ahLst/>
              <a:cxnLst/>
              <a:rect l="l" t="t" r="r" b="b"/>
              <a:pathLst>
                <a:path w="812800" h="812800">
                  <a:moveTo>
                    <a:pt x="89220" y="0"/>
                  </a:moveTo>
                  <a:lnTo>
                    <a:pt x="723580" y="0"/>
                  </a:lnTo>
                  <a:cubicBezTo>
                    <a:pt x="747243" y="0"/>
                    <a:pt x="769936" y="9400"/>
                    <a:pt x="786668" y="26132"/>
                  </a:cubicBezTo>
                  <a:cubicBezTo>
                    <a:pt x="803400" y="42864"/>
                    <a:pt x="812800" y="65557"/>
                    <a:pt x="812800" y="89220"/>
                  </a:cubicBezTo>
                  <a:lnTo>
                    <a:pt x="812800" y="723580"/>
                  </a:lnTo>
                  <a:cubicBezTo>
                    <a:pt x="812800" y="747243"/>
                    <a:pt x="803400" y="769936"/>
                    <a:pt x="786668" y="786668"/>
                  </a:cubicBezTo>
                  <a:cubicBezTo>
                    <a:pt x="769936" y="803400"/>
                    <a:pt x="747243" y="812800"/>
                    <a:pt x="723580" y="812800"/>
                  </a:cubicBezTo>
                  <a:lnTo>
                    <a:pt x="89220" y="812800"/>
                  </a:lnTo>
                  <a:cubicBezTo>
                    <a:pt x="65557" y="812800"/>
                    <a:pt x="42864" y="803400"/>
                    <a:pt x="26132" y="786668"/>
                  </a:cubicBezTo>
                  <a:cubicBezTo>
                    <a:pt x="9400" y="769936"/>
                    <a:pt x="0" y="747243"/>
                    <a:pt x="0" y="723580"/>
                  </a:cubicBezTo>
                  <a:lnTo>
                    <a:pt x="0" y="89220"/>
                  </a:lnTo>
                  <a:cubicBezTo>
                    <a:pt x="0" y="65557"/>
                    <a:pt x="9400" y="42864"/>
                    <a:pt x="26132" y="26132"/>
                  </a:cubicBezTo>
                  <a:cubicBezTo>
                    <a:pt x="42864" y="9400"/>
                    <a:pt x="65557" y="0"/>
                    <a:pt x="89220" y="0"/>
                  </a:cubicBezTo>
                  <a:close/>
                </a:path>
              </a:pathLst>
            </a:custGeom>
            <a:blipFill>
              <a:blip r:embed="rId3"/>
              <a:stretch>
                <a:fillRect/>
              </a:stretch>
            </a:blipFill>
          </p:spPr>
          <p:txBody>
            <a:bodyPr/>
            <a:lstStyle/>
            <a:p>
              <a:endParaRPr lang="en-US"/>
            </a:p>
          </p:txBody>
        </p:sp>
      </p:grpSp>
      <p:grpSp>
        <p:nvGrpSpPr>
          <p:cNvPr id="16" name="Group 16"/>
          <p:cNvGrpSpPr/>
          <p:nvPr/>
        </p:nvGrpSpPr>
        <p:grpSpPr>
          <a:xfrm>
            <a:off x="1935308" y="5148314"/>
            <a:ext cx="1388372" cy="1388372"/>
            <a:chOff x="0" y="0"/>
            <a:chExt cx="812800" cy="812800"/>
          </a:xfrm>
        </p:grpSpPr>
        <p:sp>
          <p:nvSpPr>
            <p:cNvPr id="17" name="Freeform 17"/>
            <p:cNvSpPr/>
            <p:nvPr/>
          </p:nvSpPr>
          <p:spPr>
            <a:xfrm>
              <a:off x="0" y="0"/>
              <a:ext cx="812800" cy="812800"/>
            </a:xfrm>
            <a:custGeom>
              <a:avLst/>
              <a:gdLst/>
              <a:ahLst/>
              <a:cxnLst/>
              <a:rect l="l" t="t" r="r" b="b"/>
              <a:pathLst>
                <a:path w="812800" h="812800">
                  <a:moveTo>
                    <a:pt x="89220" y="0"/>
                  </a:moveTo>
                  <a:lnTo>
                    <a:pt x="723580" y="0"/>
                  </a:lnTo>
                  <a:cubicBezTo>
                    <a:pt x="747243" y="0"/>
                    <a:pt x="769936" y="9400"/>
                    <a:pt x="786668" y="26132"/>
                  </a:cubicBezTo>
                  <a:cubicBezTo>
                    <a:pt x="803400" y="42864"/>
                    <a:pt x="812800" y="65557"/>
                    <a:pt x="812800" y="89220"/>
                  </a:cubicBezTo>
                  <a:lnTo>
                    <a:pt x="812800" y="723580"/>
                  </a:lnTo>
                  <a:cubicBezTo>
                    <a:pt x="812800" y="747243"/>
                    <a:pt x="803400" y="769936"/>
                    <a:pt x="786668" y="786668"/>
                  </a:cubicBezTo>
                  <a:cubicBezTo>
                    <a:pt x="769936" y="803400"/>
                    <a:pt x="747243" y="812800"/>
                    <a:pt x="723580" y="812800"/>
                  </a:cubicBezTo>
                  <a:lnTo>
                    <a:pt x="89220" y="812800"/>
                  </a:lnTo>
                  <a:cubicBezTo>
                    <a:pt x="65557" y="812800"/>
                    <a:pt x="42864" y="803400"/>
                    <a:pt x="26132" y="786668"/>
                  </a:cubicBezTo>
                  <a:cubicBezTo>
                    <a:pt x="9400" y="769936"/>
                    <a:pt x="0" y="747243"/>
                    <a:pt x="0" y="723580"/>
                  </a:cubicBezTo>
                  <a:lnTo>
                    <a:pt x="0" y="89220"/>
                  </a:lnTo>
                  <a:cubicBezTo>
                    <a:pt x="0" y="65557"/>
                    <a:pt x="9400" y="42864"/>
                    <a:pt x="26132" y="26132"/>
                  </a:cubicBezTo>
                  <a:cubicBezTo>
                    <a:pt x="42864" y="9400"/>
                    <a:pt x="65557" y="0"/>
                    <a:pt x="89220" y="0"/>
                  </a:cubicBezTo>
                  <a:close/>
                </a:path>
              </a:pathLst>
            </a:custGeom>
            <a:blipFill>
              <a:blip r:embed="rId4"/>
              <a:stretch>
                <a:fillRect l="-411" r="-411"/>
              </a:stretch>
            </a:blipFill>
          </p:spPr>
          <p:txBody>
            <a:bodyPr/>
            <a:lstStyle/>
            <a:p>
              <a:endParaRPr lang="en-US"/>
            </a:p>
          </p:txBody>
        </p:sp>
      </p:grpSp>
      <p:grpSp>
        <p:nvGrpSpPr>
          <p:cNvPr id="18" name="Group 18"/>
          <p:cNvGrpSpPr/>
          <p:nvPr/>
        </p:nvGrpSpPr>
        <p:grpSpPr>
          <a:xfrm>
            <a:off x="5083836" y="3518388"/>
            <a:ext cx="1082101" cy="5054792"/>
            <a:chOff x="0" y="0"/>
            <a:chExt cx="1442802" cy="6739723"/>
          </a:xfrm>
        </p:grpSpPr>
        <p:grpSp>
          <p:nvGrpSpPr>
            <p:cNvPr id="19" name="Group 19"/>
            <p:cNvGrpSpPr/>
            <p:nvPr/>
          </p:nvGrpSpPr>
          <p:grpSpPr>
            <a:xfrm>
              <a:off x="0" y="0"/>
              <a:ext cx="1442802" cy="1491796"/>
              <a:chOff x="0" y="0"/>
              <a:chExt cx="812800" cy="840401"/>
            </a:xfrm>
          </p:grpSpPr>
          <p:sp>
            <p:nvSpPr>
              <p:cNvPr id="20" name="Freeform 20"/>
              <p:cNvSpPr/>
              <p:nvPr/>
            </p:nvSpPr>
            <p:spPr>
              <a:xfrm>
                <a:off x="0" y="0"/>
                <a:ext cx="812800" cy="840401"/>
              </a:xfrm>
              <a:custGeom>
                <a:avLst/>
                <a:gdLst/>
                <a:ahLst/>
                <a:cxnLst/>
                <a:rect l="l" t="t" r="r" b="b"/>
                <a:pathLst>
                  <a:path w="812800" h="840401">
                    <a:moveTo>
                      <a:pt x="96555" y="0"/>
                    </a:moveTo>
                    <a:lnTo>
                      <a:pt x="716245" y="0"/>
                    </a:lnTo>
                    <a:cubicBezTo>
                      <a:pt x="741853" y="0"/>
                      <a:pt x="766412" y="10173"/>
                      <a:pt x="784520" y="28280"/>
                    </a:cubicBezTo>
                    <a:cubicBezTo>
                      <a:pt x="802627" y="46388"/>
                      <a:pt x="812800" y="70947"/>
                      <a:pt x="812800" y="96555"/>
                    </a:cubicBezTo>
                    <a:lnTo>
                      <a:pt x="812800" y="743846"/>
                    </a:lnTo>
                    <a:cubicBezTo>
                      <a:pt x="812800" y="769454"/>
                      <a:pt x="802627" y="794013"/>
                      <a:pt x="784520" y="812121"/>
                    </a:cubicBezTo>
                    <a:cubicBezTo>
                      <a:pt x="766412" y="830228"/>
                      <a:pt x="741853" y="840401"/>
                      <a:pt x="716245" y="840401"/>
                    </a:cubicBezTo>
                    <a:lnTo>
                      <a:pt x="96555" y="840401"/>
                    </a:lnTo>
                    <a:cubicBezTo>
                      <a:pt x="70947" y="840401"/>
                      <a:pt x="46388" y="830228"/>
                      <a:pt x="28280" y="812121"/>
                    </a:cubicBezTo>
                    <a:cubicBezTo>
                      <a:pt x="10173" y="794013"/>
                      <a:pt x="0" y="769454"/>
                      <a:pt x="0" y="743846"/>
                    </a:cubicBezTo>
                    <a:lnTo>
                      <a:pt x="0" y="96555"/>
                    </a:lnTo>
                    <a:cubicBezTo>
                      <a:pt x="0" y="70947"/>
                      <a:pt x="10173" y="46388"/>
                      <a:pt x="28280" y="28280"/>
                    </a:cubicBezTo>
                    <a:cubicBezTo>
                      <a:pt x="46388" y="10173"/>
                      <a:pt x="70947" y="0"/>
                      <a:pt x="96555" y="0"/>
                    </a:cubicBezTo>
                    <a:close/>
                  </a:path>
                </a:pathLst>
              </a:custGeom>
              <a:blipFill>
                <a:blip r:embed="rId5"/>
                <a:stretch>
                  <a:fillRect l="-1697" r="-1697"/>
                </a:stretch>
              </a:blipFill>
            </p:spPr>
            <p:txBody>
              <a:bodyPr/>
              <a:lstStyle/>
              <a:p>
                <a:endParaRPr lang="en-US"/>
              </a:p>
            </p:txBody>
          </p:sp>
        </p:grpSp>
        <p:grpSp>
          <p:nvGrpSpPr>
            <p:cNvPr id="21" name="Group 21"/>
            <p:cNvGrpSpPr/>
            <p:nvPr/>
          </p:nvGrpSpPr>
          <p:grpSpPr>
            <a:xfrm>
              <a:off x="0" y="1674429"/>
              <a:ext cx="1442802" cy="1491796"/>
              <a:chOff x="0" y="0"/>
              <a:chExt cx="812800" cy="840401"/>
            </a:xfrm>
          </p:grpSpPr>
          <p:sp>
            <p:nvSpPr>
              <p:cNvPr id="22" name="Freeform 22"/>
              <p:cNvSpPr/>
              <p:nvPr/>
            </p:nvSpPr>
            <p:spPr>
              <a:xfrm>
                <a:off x="0" y="0"/>
                <a:ext cx="812800" cy="840401"/>
              </a:xfrm>
              <a:custGeom>
                <a:avLst/>
                <a:gdLst/>
                <a:ahLst/>
                <a:cxnLst/>
                <a:rect l="l" t="t" r="r" b="b"/>
                <a:pathLst>
                  <a:path w="812800" h="840401">
                    <a:moveTo>
                      <a:pt x="96555" y="0"/>
                    </a:moveTo>
                    <a:lnTo>
                      <a:pt x="716245" y="0"/>
                    </a:lnTo>
                    <a:cubicBezTo>
                      <a:pt x="741853" y="0"/>
                      <a:pt x="766412" y="10173"/>
                      <a:pt x="784520" y="28280"/>
                    </a:cubicBezTo>
                    <a:cubicBezTo>
                      <a:pt x="802627" y="46388"/>
                      <a:pt x="812800" y="70947"/>
                      <a:pt x="812800" y="96555"/>
                    </a:cubicBezTo>
                    <a:lnTo>
                      <a:pt x="812800" y="743846"/>
                    </a:lnTo>
                    <a:cubicBezTo>
                      <a:pt x="812800" y="769454"/>
                      <a:pt x="802627" y="794013"/>
                      <a:pt x="784520" y="812121"/>
                    </a:cubicBezTo>
                    <a:cubicBezTo>
                      <a:pt x="766412" y="830228"/>
                      <a:pt x="741853" y="840401"/>
                      <a:pt x="716245" y="840401"/>
                    </a:cubicBezTo>
                    <a:lnTo>
                      <a:pt x="96555" y="840401"/>
                    </a:lnTo>
                    <a:cubicBezTo>
                      <a:pt x="70947" y="840401"/>
                      <a:pt x="46388" y="830228"/>
                      <a:pt x="28280" y="812121"/>
                    </a:cubicBezTo>
                    <a:cubicBezTo>
                      <a:pt x="10173" y="794013"/>
                      <a:pt x="0" y="769454"/>
                      <a:pt x="0" y="743846"/>
                    </a:cubicBezTo>
                    <a:lnTo>
                      <a:pt x="0" y="96555"/>
                    </a:lnTo>
                    <a:cubicBezTo>
                      <a:pt x="0" y="70947"/>
                      <a:pt x="10173" y="46388"/>
                      <a:pt x="28280" y="28280"/>
                    </a:cubicBezTo>
                    <a:cubicBezTo>
                      <a:pt x="46388" y="10173"/>
                      <a:pt x="70947" y="0"/>
                      <a:pt x="96555" y="0"/>
                    </a:cubicBezTo>
                    <a:close/>
                  </a:path>
                </a:pathLst>
              </a:custGeom>
              <a:blipFill>
                <a:blip r:embed="rId6"/>
                <a:stretch>
                  <a:fillRect t="-4273" b="-4273"/>
                </a:stretch>
              </a:blipFill>
            </p:spPr>
            <p:txBody>
              <a:bodyPr/>
              <a:lstStyle/>
              <a:p>
                <a:endParaRPr lang="en-US"/>
              </a:p>
            </p:txBody>
          </p:sp>
        </p:grpSp>
        <p:grpSp>
          <p:nvGrpSpPr>
            <p:cNvPr id="23" name="Group 23"/>
            <p:cNvGrpSpPr/>
            <p:nvPr/>
          </p:nvGrpSpPr>
          <p:grpSpPr>
            <a:xfrm>
              <a:off x="0" y="3569310"/>
              <a:ext cx="1442802" cy="1491796"/>
              <a:chOff x="0" y="0"/>
              <a:chExt cx="812800" cy="840401"/>
            </a:xfrm>
          </p:grpSpPr>
          <p:sp>
            <p:nvSpPr>
              <p:cNvPr id="24" name="Freeform 24"/>
              <p:cNvSpPr/>
              <p:nvPr/>
            </p:nvSpPr>
            <p:spPr>
              <a:xfrm>
                <a:off x="0" y="0"/>
                <a:ext cx="812800" cy="840401"/>
              </a:xfrm>
              <a:custGeom>
                <a:avLst/>
                <a:gdLst/>
                <a:ahLst/>
                <a:cxnLst/>
                <a:rect l="l" t="t" r="r" b="b"/>
                <a:pathLst>
                  <a:path w="812800" h="840401">
                    <a:moveTo>
                      <a:pt x="96555" y="0"/>
                    </a:moveTo>
                    <a:lnTo>
                      <a:pt x="716245" y="0"/>
                    </a:lnTo>
                    <a:cubicBezTo>
                      <a:pt x="741853" y="0"/>
                      <a:pt x="766412" y="10173"/>
                      <a:pt x="784520" y="28280"/>
                    </a:cubicBezTo>
                    <a:cubicBezTo>
                      <a:pt x="802627" y="46388"/>
                      <a:pt x="812800" y="70947"/>
                      <a:pt x="812800" y="96555"/>
                    </a:cubicBezTo>
                    <a:lnTo>
                      <a:pt x="812800" y="743846"/>
                    </a:lnTo>
                    <a:cubicBezTo>
                      <a:pt x="812800" y="769454"/>
                      <a:pt x="802627" y="794013"/>
                      <a:pt x="784520" y="812121"/>
                    </a:cubicBezTo>
                    <a:cubicBezTo>
                      <a:pt x="766412" y="830228"/>
                      <a:pt x="741853" y="840401"/>
                      <a:pt x="716245" y="840401"/>
                    </a:cubicBezTo>
                    <a:lnTo>
                      <a:pt x="96555" y="840401"/>
                    </a:lnTo>
                    <a:cubicBezTo>
                      <a:pt x="70947" y="840401"/>
                      <a:pt x="46388" y="830228"/>
                      <a:pt x="28280" y="812121"/>
                    </a:cubicBezTo>
                    <a:cubicBezTo>
                      <a:pt x="10173" y="794013"/>
                      <a:pt x="0" y="769454"/>
                      <a:pt x="0" y="743846"/>
                    </a:cubicBezTo>
                    <a:lnTo>
                      <a:pt x="0" y="96555"/>
                    </a:lnTo>
                    <a:cubicBezTo>
                      <a:pt x="0" y="70947"/>
                      <a:pt x="10173" y="46388"/>
                      <a:pt x="28280" y="28280"/>
                    </a:cubicBezTo>
                    <a:cubicBezTo>
                      <a:pt x="46388" y="10173"/>
                      <a:pt x="70947" y="0"/>
                      <a:pt x="96555" y="0"/>
                    </a:cubicBezTo>
                    <a:close/>
                  </a:path>
                </a:pathLst>
              </a:custGeom>
              <a:blipFill>
                <a:blip r:embed="rId7"/>
                <a:stretch>
                  <a:fillRect t="-4824" b="-4824"/>
                </a:stretch>
              </a:blipFill>
            </p:spPr>
            <p:txBody>
              <a:bodyPr/>
              <a:lstStyle/>
              <a:p>
                <a:endParaRPr lang="en-US"/>
              </a:p>
            </p:txBody>
          </p:sp>
        </p:grpSp>
        <p:grpSp>
          <p:nvGrpSpPr>
            <p:cNvPr id="25" name="Group 25"/>
            <p:cNvGrpSpPr/>
            <p:nvPr/>
          </p:nvGrpSpPr>
          <p:grpSpPr>
            <a:xfrm>
              <a:off x="0" y="5247926"/>
              <a:ext cx="1442802" cy="1491796"/>
              <a:chOff x="0" y="0"/>
              <a:chExt cx="812800" cy="840401"/>
            </a:xfrm>
          </p:grpSpPr>
          <p:sp>
            <p:nvSpPr>
              <p:cNvPr id="26" name="Freeform 26"/>
              <p:cNvSpPr/>
              <p:nvPr/>
            </p:nvSpPr>
            <p:spPr>
              <a:xfrm>
                <a:off x="0" y="0"/>
                <a:ext cx="812800" cy="840401"/>
              </a:xfrm>
              <a:custGeom>
                <a:avLst/>
                <a:gdLst/>
                <a:ahLst/>
                <a:cxnLst/>
                <a:rect l="l" t="t" r="r" b="b"/>
                <a:pathLst>
                  <a:path w="812800" h="840401">
                    <a:moveTo>
                      <a:pt x="406400" y="0"/>
                    </a:moveTo>
                    <a:cubicBezTo>
                      <a:pt x="181951" y="0"/>
                      <a:pt x="0" y="188130"/>
                      <a:pt x="0" y="420201"/>
                    </a:cubicBezTo>
                    <a:cubicBezTo>
                      <a:pt x="0" y="652271"/>
                      <a:pt x="181951" y="840401"/>
                      <a:pt x="406400" y="840401"/>
                    </a:cubicBezTo>
                    <a:cubicBezTo>
                      <a:pt x="630849" y="840401"/>
                      <a:pt x="812800" y="652271"/>
                      <a:pt x="812800" y="420201"/>
                    </a:cubicBezTo>
                    <a:cubicBezTo>
                      <a:pt x="812800" y="188130"/>
                      <a:pt x="630849" y="0"/>
                      <a:pt x="406400" y="0"/>
                    </a:cubicBezTo>
                    <a:close/>
                  </a:path>
                </a:pathLst>
              </a:custGeom>
              <a:blipFill>
                <a:blip r:embed="rId8"/>
                <a:stretch>
                  <a:fillRect l="-32834" r="-32834"/>
                </a:stretch>
              </a:blipFill>
            </p:spPr>
            <p:txBody>
              <a:bodyPr/>
              <a:lstStyle/>
              <a:p>
                <a:endParaRPr lang="en-US"/>
              </a:p>
            </p:txBody>
          </p:sp>
        </p:grpSp>
      </p:grpSp>
      <p:grpSp>
        <p:nvGrpSpPr>
          <p:cNvPr id="27" name="Group 27"/>
          <p:cNvGrpSpPr/>
          <p:nvPr/>
        </p:nvGrpSpPr>
        <p:grpSpPr>
          <a:xfrm>
            <a:off x="10674494" y="3251406"/>
            <a:ext cx="1796297" cy="1796297"/>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a:stretch>
            </a:blipFill>
          </p:spPr>
          <p:txBody>
            <a:bodyPr/>
            <a:lstStyle/>
            <a:p>
              <a:endParaRPr lang="en-US"/>
            </a:p>
          </p:txBody>
        </p:sp>
      </p:grpSp>
      <p:grpSp>
        <p:nvGrpSpPr>
          <p:cNvPr id="29" name="Group 29"/>
          <p:cNvGrpSpPr/>
          <p:nvPr/>
        </p:nvGrpSpPr>
        <p:grpSpPr>
          <a:xfrm>
            <a:off x="13326937" y="3389512"/>
            <a:ext cx="1508057" cy="1508057"/>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16666" r="-16666"/>
              </a:stretch>
            </a:blipFill>
          </p:spPr>
          <p:txBody>
            <a:bodyPr/>
            <a:lstStyle/>
            <a:p>
              <a:endParaRPr lang="en-US"/>
            </a:p>
          </p:txBody>
        </p:sp>
      </p:grpSp>
      <p:grpSp>
        <p:nvGrpSpPr>
          <p:cNvPr id="31" name="Group 31"/>
          <p:cNvGrpSpPr/>
          <p:nvPr/>
        </p:nvGrpSpPr>
        <p:grpSpPr>
          <a:xfrm>
            <a:off x="13197122" y="7671677"/>
            <a:ext cx="1767688" cy="1586623"/>
            <a:chOff x="0" y="0"/>
            <a:chExt cx="812800" cy="729545"/>
          </a:xfrm>
        </p:grpSpPr>
        <p:sp>
          <p:nvSpPr>
            <p:cNvPr id="32" name="Freeform 32"/>
            <p:cNvSpPr/>
            <p:nvPr/>
          </p:nvSpPr>
          <p:spPr>
            <a:xfrm>
              <a:off x="0" y="0"/>
              <a:ext cx="812800" cy="729545"/>
            </a:xfrm>
            <a:custGeom>
              <a:avLst/>
              <a:gdLst/>
              <a:ahLst/>
              <a:cxnLst/>
              <a:rect l="l" t="t" r="r" b="b"/>
              <a:pathLst>
                <a:path w="812800" h="729545">
                  <a:moveTo>
                    <a:pt x="70075" y="0"/>
                  </a:moveTo>
                  <a:lnTo>
                    <a:pt x="742725" y="0"/>
                  </a:lnTo>
                  <a:cubicBezTo>
                    <a:pt x="761310" y="0"/>
                    <a:pt x="779134" y="7383"/>
                    <a:pt x="792276" y="20524"/>
                  </a:cubicBezTo>
                  <a:cubicBezTo>
                    <a:pt x="805417" y="33666"/>
                    <a:pt x="812800" y="51490"/>
                    <a:pt x="812800" y="70075"/>
                  </a:cubicBezTo>
                  <a:lnTo>
                    <a:pt x="812800" y="659470"/>
                  </a:lnTo>
                  <a:cubicBezTo>
                    <a:pt x="812800" y="678055"/>
                    <a:pt x="805417" y="695879"/>
                    <a:pt x="792276" y="709020"/>
                  </a:cubicBezTo>
                  <a:cubicBezTo>
                    <a:pt x="779134" y="722162"/>
                    <a:pt x="761310" y="729545"/>
                    <a:pt x="742725" y="729545"/>
                  </a:cubicBezTo>
                  <a:lnTo>
                    <a:pt x="70075" y="729545"/>
                  </a:lnTo>
                  <a:cubicBezTo>
                    <a:pt x="51490" y="729545"/>
                    <a:pt x="33666" y="722162"/>
                    <a:pt x="20524" y="709020"/>
                  </a:cubicBezTo>
                  <a:cubicBezTo>
                    <a:pt x="7383" y="695879"/>
                    <a:pt x="0" y="678055"/>
                    <a:pt x="0" y="659470"/>
                  </a:cubicBezTo>
                  <a:lnTo>
                    <a:pt x="0" y="70075"/>
                  </a:lnTo>
                  <a:cubicBezTo>
                    <a:pt x="0" y="51490"/>
                    <a:pt x="7383" y="33666"/>
                    <a:pt x="20524" y="20524"/>
                  </a:cubicBezTo>
                  <a:cubicBezTo>
                    <a:pt x="33666" y="7383"/>
                    <a:pt x="51490" y="0"/>
                    <a:pt x="70075" y="0"/>
                  </a:cubicBezTo>
                  <a:close/>
                </a:path>
              </a:pathLst>
            </a:custGeom>
            <a:blipFill>
              <a:blip r:embed="rId11"/>
              <a:stretch>
                <a:fillRect t="-5705" b="-5705"/>
              </a:stretch>
            </a:blipFill>
          </p:spPr>
          <p:txBody>
            <a:bodyPr/>
            <a:lstStyle/>
            <a:p>
              <a:endParaRPr lang="en-US"/>
            </a:p>
          </p:txBody>
        </p:sp>
      </p:grpSp>
      <p:grpSp>
        <p:nvGrpSpPr>
          <p:cNvPr id="33" name="Group 33"/>
          <p:cNvGrpSpPr/>
          <p:nvPr/>
        </p:nvGrpSpPr>
        <p:grpSpPr>
          <a:xfrm>
            <a:off x="17828758" y="1371073"/>
            <a:ext cx="568857" cy="10246341"/>
            <a:chOff x="0" y="0"/>
            <a:chExt cx="224095" cy="4036437"/>
          </a:xfrm>
        </p:grpSpPr>
        <p:sp>
          <p:nvSpPr>
            <p:cNvPr id="34" name="Freeform 34"/>
            <p:cNvSpPr/>
            <p:nvPr/>
          </p:nvSpPr>
          <p:spPr>
            <a:xfrm>
              <a:off x="0" y="0"/>
              <a:ext cx="224095" cy="4036437"/>
            </a:xfrm>
            <a:custGeom>
              <a:avLst/>
              <a:gdLst/>
              <a:ahLst/>
              <a:cxnLst/>
              <a:rect l="l" t="t" r="r" b="b"/>
              <a:pathLst>
                <a:path w="224095" h="4036437">
                  <a:moveTo>
                    <a:pt x="0" y="0"/>
                  </a:moveTo>
                  <a:lnTo>
                    <a:pt x="224095" y="0"/>
                  </a:lnTo>
                  <a:lnTo>
                    <a:pt x="224095" y="4036437"/>
                  </a:lnTo>
                  <a:lnTo>
                    <a:pt x="0" y="4036437"/>
                  </a:lnTo>
                  <a:close/>
                </a:path>
              </a:pathLst>
            </a:custGeom>
            <a:solidFill>
              <a:srgbClr val="EFEFEF"/>
            </a:solidFill>
          </p:spPr>
          <p:txBody>
            <a:bodyPr/>
            <a:lstStyle/>
            <a:p>
              <a:endParaRPr lang="en-US"/>
            </a:p>
          </p:txBody>
        </p:sp>
        <p:sp>
          <p:nvSpPr>
            <p:cNvPr id="35" name="TextBox 35"/>
            <p:cNvSpPr txBox="1"/>
            <p:nvPr/>
          </p:nvSpPr>
          <p:spPr>
            <a:xfrm>
              <a:off x="0" y="-28575"/>
              <a:ext cx="224095" cy="4065012"/>
            </a:xfrm>
            <a:prstGeom prst="rect">
              <a:avLst/>
            </a:prstGeom>
          </p:spPr>
          <p:txBody>
            <a:bodyPr lIns="46214" tIns="46214" rIns="46214" bIns="46214" rtlCol="0" anchor="ctr"/>
            <a:lstStyle/>
            <a:p>
              <a:pPr algn="ctr">
                <a:lnSpc>
                  <a:spcPts val="1783"/>
                </a:lnSpc>
              </a:pPr>
              <a:endParaRPr/>
            </a:p>
          </p:txBody>
        </p:sp>
      </p:grpSp>
      <p:grpSp>
        <p:nvGrpSpPr>
          <p:cNvPr id="36" name="Group 36"/>
          <p:cNvGrpSpPr/>
          <p:nvPr/>
        </p:nvGrpSpPr>
        <p:grpSpPr>
          <a:xfrm>
            <a:off x="18709423" y="1371073"/>
            <a:ext cx="656410" cy="10246341"/>
            <a:chOff x="0" y="0"/>
            <a:chExt cx="258586" cy="4036437"/>
          </a:xfrm>
        </p:grpSpPr>
        <p:sp>
          <p:nvSpPr>
            <p:cNvPr id="37" name="Freeform 37"/>
            <p:cNvSpPr/>
            <p:nvPr/>
          </p:nvSpPr>
          <p:spPr>
            <a:xfrm>
              <a:off x="0" y="0"/>
              <a:ext cx="258586" cy="4036437"/>
            </a:xfrm>
            <a:custGeom>
              <a:avLst/>
              <a:gdLst/>
              <a:ahLst/>
              <a:cxnLst/>
              <a:rect l="l" t="t" r="r" b="b"/>
              <a:pathLst>
                <a:path w="258586" h="4036437">
                  <a:moveTo>
                    <a:pt x="0" y="0"/>
                  </a:moveTo>
                  <a:lnTo>
                    <a:pt x="258586" y="0"/>
                  </a:lnTo>
                  <a:lnTo>
                    <a:pt x="258586" y="4036437"/>
                  </a:lnTo>
                  <a:lnTo>
                    <a:pt x="0" y="4036437"/>
                  </a:lnTo>
                  <a:close/>
                </a:path>
              </a:pathLst>
            </a:custGeom>
            <a:solidFill>
              <a:srgbClr val="000000"/>
            </a:solidFill>
          </p:spPr>
          <p:txBody>
            <a:bodyPr/>
            <a:lstStyle/>
            <a:p>
              <a:endParaRPr lang="en-US"/>
            </a:p>
          </p:txBody>
        </p:sp>
        <p:sp>
          <p:nvSpPr>
            <p:cNvPr id="38" name="TextBox 38"/>
            <p:cNvSpPr txBox="1"/>
            <p:nvPr/>
          </p:nvSpPr>
          <p:spPr>
            <a:xfrm>
              <a:off x="0" y="-28575"/>
              <a:ext cx="258586" cy="4065012"/>
            </a:xfrm>
            <a:prstGeom prst="rect">
              <a:avLst/>
            </a:prstGeom>
          </p:spPr>
          <p:txBody>
            <a:bodyPr lIns="46214" tIns="46214" rIns="46214" bIns="46214" rtlCol="0" anchor="ctr"/>
            <a:lstStyle/>
            <a:p>
              <a:pPr algn="ctr">
                <a:lnSpc>
                  <a:spcPts val="1783"/>
                </a:lnSpc>
              </a:pPr>
              <a:endParaRPr/>
            </a:p>
          </p:txBody>
        </p:sp>
      </p:grpSp>
      <p:grpSp>
        <p:nvGrpSpPr>
          <p:cNvPr id="39" name="Group 39"/>
          <p:cNvGrpSpPr/>
          <p:nvPr/>
        </p:nvGrpSpPr>
        <p:grpSpPr>
          <a:xfrm>
            <a:off x="18497750" y="1330414"/>
            <a:ext cx="125184" cy="10246341"/>
            <a:chOff x="0" y="0"/>
            <a:chExt cx="49315" cy="4036437"/>
          </a:xfrm>
        </p:grpSpPr>
        <p:sp>
          <p:nvSpPr>
            <p:cNvPr id="40" name="Freeform 40"/>
            <p:cNvSpPr/>
            <p:nvPr/>
          </p:nvSpPr>
          <p:spPr>
            <a:xfrm>
              <a:off x="0" y="0"/>
              <a:ext cx="49315" cy="4036437"/>
            </a:xfrm>
            <a:custGeom>
              <a:avLst/>
              <a:gdLst/>
              <a:ahLst/>
              <a:cxnLst/>
              <a:rect l="l" t="t" r="r" b="b"/>
              <a:pathLst>
                <a:path w="49315" h="4036437">
                  <a:moveTo>
                    <a:pt x="0" y="0"/>
                  </a:moveTo>
                  <a:lnTo>
                    <a:pt x="49315" y="0"/>
                  </a:lnTo>
                  <a:lnTo>
                    <a:pt x="49315" y="4036437"/>
                  </a:lnTo>
                  <a:lnTo>
                    <a:pt x="0" y="4036437"/>
                  </a:lnTo>
                  <a:close/>
                </a:path>
              </a:pathLst>
            </a:custGeom>
            <a:solidFill>
              <a:srgbClr val="A6A6A6"/>
            </a:solidFill>
          </p:spPr>
          <p:txBody>
            <a:bodyPr/>
            <a:lstStyle/>
            <a:p>
              <a:endParaRPr lang="en-US"/>
            </a:p>
          </p:txBody>
        </p:sp>
        <p:sp>
          <p:nvSpPr>
            <p:cNvPr id="41" name="TextBox 41"/>
            <p:cNvSpPr txBox="1"/>
            <p:nvPr/>
          </p:nvSpPr>
          <p:spPr>
            <a:xfrm>
              <a:off x="0" y="-28575"/>
              <a:ext cx="49315" cy="4065012"/>
            </a:xfrm>
            <a:prstGeom prst="rect">
              <a:avLst/>
            </a:prstGeom>
          </p:spPr>
          <p:txBody>
            <a:bodyPr lIns="46214" tIns="46214" rIns="46214" bIns="46214" rtlCol="0" anchor="ctr"/>
            <a:lstStyle/>
            <a:p>
              <a:pPr algn="ctr">
                <a:lnSpc>
                  <a:spcPts val="1783"/>
                </a:lnSpc>
              </a:pPr>
              <a:endParaRPr/>
            </a:p>
          </p:txBody>
        </p:sp>
      </p:grpSp>
      <p:sp>
        <p:nvSpPr>
          <p:cNvPr id="42" name="Freeform 42"/>
          <p:cNvSpPr/>
          <p:nvPr/>
        </p:nvSpPr>
        <p:spPr>
          <a:xfrm>
            <a:off x="16040504" y="3430085"/>
            <a:ext cx="1617618" cy="1617618"/>
          </a:xfrm>
          <a:custGeom>
            <a:avLst/>
            <a:gdLst/>
            <a:ahLst/>
            <a:cxnLst/>
            <a:rect l="l" t="t" r="r" b="b"/>
            <a:pathLst>
              <a:path w="1617618" h="1617618">
                <a:moveTo>
                  <a:pt x="0" y="0"/>
                </a:moveTo>
                <a:lnTo>
                  <a:pt x="1617618" y="0"/>
                </a:lnTo>
                <a:lnTo>
                  <a:pt x="1617618" y="1617618"/>
                </a:lnTo>
                <a:lnTo>
                  <a:pt x="0" y="1617618"/>
                </a:lnTo>
                <a:lnTo>
                  <a:pt x="0" y="0"/>
                </a:lnTo>
                <a:close/>
              </a:path>
            </a:pathLst>
          </a:custGeom>
          <a:blipFill>
            <a:blip r:embed="rId12"/>
            <a:stretch>
              <a:fillRect/>
            </a:stretch>
          </a:blipFill>
        </p:spPr>
        <p:txBody>
          <a:bodyPr/>
          <a:lstStyle/>
          <a:p>
            <a:endParaRPr lang="en-US"/>
          </a:p>
        </p:txBody>
      </p:sp>
      <p:grpSp>
        <p:nvGrpSpPr>
          <p:cNvPr id="43" name="Group 43"/>
          <p:cNvGrpSpPr/>
          <p:nvPr/>
        </p:nvGrpSpPr>
        <p:grpSpPr>
          <a:xfrm>
            <a:off x="7844759" y="3634274"/>
            <a:ext cx="1209240" cy="1209240"/>
            <a:chOff x="0" y="0"/>
            <a:chExt cx="812800" cy="812800"/>
          </a:xfrm>
        </p:grpSpPr>
        <p:sp>
          <p:nvSpPr>
            <p:cNvPr id="44" name="Freeform 44"/>
            <p:cNvSpPr/>
            <p:nvPr/>
          </p:nvSpPr>
          <p:spPr>
            <a:xfrm>
              <a:off x="0" y="0"/>
              <a:ext cx="812800" cy="812800"/>
            </a:xfrm>
            <a:custGeom>
              <a:avLst/>
              <a:gdLst/>
              <a:ahLst/>
              <a:cxnLst/>
              <a:rect l="l" t="t" r="r" b="b"/>
              <a:pathLst>
                <a:path w="812800" h="812800">
                  <a:moveTo>
                    <a:pt x="102437" y="0"/>
                  </a:moveTo>
                  <a:lnTo>
                    <a:pt x="710363" y="0"/>
                  </a:lnTo>
                  <a:cubicBezTo>
                    <a:pt x="737531" y="0"/>
                    <a:pt x="763586" y="10792"/>
                    <a:pt x="782797" y="30003"/>
                  </a:cubicBezTo>
                  <a:cubicBezTo>
                    <a:pt x="802008" y="49214"/>
                    <a:pt x="812800" y="75269"/>
                    <a:pt x="812800" y="102437"/>
                  </a:cubicBezTo>
                  <a:lnTo>
                    <a:pt x="812800" y="710363"/>
                  </a:lnTo>
                  <a:cubicBezTo>
                    <a:pt x="812800" y="737531"/>
                    <a:pt x="802008" y="763586"/>
                    <a:pt x="782797" y="782797"/>
                  </a:cubicBezTo>
                  <a:cubicBezTo>
                    <a:pt x="763586" y="802008"/>
                    <a:pt x="737531" y="812800"/>
                    <a:pt x="710363" y="812800"/>
                  </a:cubicBezTo>
                  <a:lnTo>
                    <a:pt x="102437" y="812800"/>
                  </a:lnTo>
                  <a:cubicBezTo>
                    <a:pt x="75269" y="812800"/>
                    <a:pt x="49214" y="802008"/>
                    <a:pt x="30003" y="782797"/>
                  </a:cubicBezTo>
                  <a:cubicBezTo>
                    <a:pt x="10792" y="763586"/>
                    <a:pt x="0" y="737531"/>
                    <a:pt x="0" y="710363"/>
                  </a:cubicBezTo>
                  <a:lnTo>
                    <a:pt x="0" y="102437"/>
                  </a:lnTo>
                  <a:cubicBezTo>
                    <a:pt x="0" y="75269"/>
                    <a:pt x="10792" y="49214"/>
                    <a:pt x="30003" y="30003"/>
                  </a:cubicBezTo>
                  <a:cubicBezTo>
                    <a:pt x="49214" y="10792"/>
                    <a:pt x="75269" y="0"/>
                    <a:pt x="102437" y="0"/>
                  </a:cubicBezTo>
                  <a:close/>
                </a:path>
              </a:pathLst>
            </a:custGeom>
            <a:blipFill>
              <a:blip r:embed="rId13"/>
              <a:stretch>
                <a:fillRect/>
              </a:stretch>
            </a:blipFill>
          </p:spPr>
          <p:txBody>
            <a:bodyPr/>
            <a:lstStyle/>
            <a:p>
              <a:endParaRPr lang="en-US"/>
            </a:p>
          </p:txBody>
        </p:sp>
      </p:grpSp>
      <p:grpSp>
        <p:nvGrpSpPr>
          <p:cNvPr id="45" name="Group 45"/>
          <p:cNvGrpSpPr/>
          <p:nvPr/>
        </p:nvGrpSpPr>
        <p:grpSpPr>
          <a:xfrm>
            <a:off x="-1455896" y="2081152"/>
            <a:ext cx="21634281" cy="1070240"/>
            <a:chOff x="0" y="0"/>
            <a:chExt cx="28845708" cy="1426986"/>
          </a:xfrm>
        </p:grpSpPr>
        <p:grpSp>
          <p:nvGrpSpPr>
            <p:cNvPr id="46" name="Group 46"/>
            <p:cNvGrpSpPr/>
            <p:nvPr/>
          </p:nvGrpSpPr>
          <p:grpSpPr>
            <a:xfrm>
              <a:off x="0" y="0"/>
              <a:ext cx="28845708" cy="1426986"/>
              <a:chOff x="0" y="0"/>
              <a:chExt cx="5697918" cy="281874"/>
            </a:xfrm>
          </p:grpSpPr>
          <p:sp>
            <p:nvSpPr>
              <p:cNvPr id="47" name="Freeform 47"/>
              <p:cNvSpPr/>
              <p:nvPr/>
            </p:nvSpPr>
            <p:spPr>
              <a:xfrm>
                <a:off x="0" y="0"/>
                <a:ext cx="5697918" cy="281874"/>
              </a:xfrm>
              <a:custGeom>
                <a:avLst/>
                <a:gdLst/>
                <a:ahLst/>
                <a:cxnLst/>
                <a:rect l="l" t="t" r="r" b="b"/>
                <a:pathLst>
                  <a:path w="5697918" h="281874">
                    <a:moveTo>
                      <a:pt x="18251" y="0"/>
                    </a:moveTo>
                    <a:lnTo>
                      <a:pt x="5679667" y="0"/>
                    </a:lnTo>
                    <a:cubicBezTo>
                      <a:pt x="5689747" y="0"/>
                      <a:pt x="5697918" y="8171"/>
                      <a:pt x="5697918" y="18251"/>
                    </a:cubicBezTo>
                    <a:lnTo>
                      <a:pt x="5697918" y="263623"/>
                    </a:lnTo>
                    <a:cubicBezTo>
                      <a:pt x="5697918" y="268464"/>
                      <a:pt x="5695995" y="273106"/>
                      <a:pt x="5692572" y="276528"/>
                    </a:cubicBezTo>
                    <a:cubicBezTo>
                      <a:pt x="5689150" y="279951"/>
                      <a:pt x="5684508" y="281874"/>
                      <a:pt x="5679667" y="281874"/>
                    </a:cubicBezTo>
                    <a:lnTo>
                      <a:pt x="18251" y="281874"/>
                    </a:lnTo>
                    <a:cubicBezTo>
                      <a:pt x="13410" y="281874"/>
                      <a:pt x="8768" y="279951"/>
                      <a:pt x="5345" y="276528"/>
                    </a:cubicBezTo>
                    <a:cubicBezTo>
                      <a:pt x="1923" y="273106"/>
                      <a:pt x="0" y="268464"/>
                      <a:pt x="0" y="263623"/>
                    </a:cubicBezTo>
                    <a:lnTo>
                      <a:pt x="0" y="18251"/>
                    </a:lnTo>
                    <a:cubicBezTo>
                      <a:pt x="0" y="13410"/>
                      <a:pt x="1923" y="8768"/>
                      <a:pt x="5345" y="5345"/>
                    </a:cubicBezTo>
                    <a:cubicBezTo>
                      <a:pt x="8768" y="1923"/>
                      <a:pt x="13410" y="0"/>
                      <a:pt x="18251" y="0"/>
                    </a:cubicBezTo>
                    <a:close/>
                  </a:path>
                </a:pathLst>
              </a:custGeom>
              <a:solidFill>
                <a:srgbClr val="F4D378"/>
              </a:solidFill>
            </p:spPr>
            <p:txBody>
              <a:bodyPr/>
              <a:lstStyle/>
              <a:p>
                <a:endParaRPr lang="en-US"/>
              </a:p>
            </p:txBody>
          </p:sp>
          <p:sp>
            <p:nvSpPr>
              <p:cNvPr id="48" name="TextBox 48"/>
              <p:cNvSpPr txBox="1"/>
              <p:nvPr/>
            </p:nvSpPr>
            <p:spPr>
              <a:xfrm>
                <a:off x="0" y="-47625"/>
                <a:ext cx="5697918" cy="329499"/>
              </a:xfrm>
              <a:prstGeom prst="rect">
                <a:avLst/>
              </a:prstGeom>
            </p:spPr>
            <p:txBody>
              <a:bodyPr lIns="50800" tIns="50800" rIns="50800" bIns="50800" rtlCol="0" anchor="ctr"/>
              <a:lstStyle/>
              <a:p>
                <a:pPr algn="ctr">
                  <a:lnSpc>
                    <a:spcPts val="1960"/>
                  </a:lnSpc>
                </a:pPr>
                <a:endParaRPr/>
              </a:p>
            </p:txBody>
          </p:sp>
        </p:grpSp>
        <p:sp>
          <p:nvSpPr>
            <p:cNvPr id="49" name="TextBox 49"/>
            <p:cNvSpPr txBox="1"/>
            <p:nvPr/>
          </p:nvSpPr>
          <p:spPr>
            <a:xfrm>
              <a:off x="6738923" y="509296"/>
              <a:ext cx="3681230" cy="555702"/>
            </a:xfrm>
            <a:prstGeom prst="rect">
              <a:avLst/>
            </a:prstGeom>
          </p:spPr>
          <p:txBody>
            <a:bodyPr lIns="0" tIns="0" rIns="0" bIns="0" rtlCol="0" anchor="t">
              <a:spAutoFit/>
            </a:bodyPr>
            <a:lstStyle/>
            <a:p>
              <a:pPr algn="r">
                <a:lnSpc>
                  <a:spcPts val="3551"/>
                </a:lnSpc>
              </a:pPr>
              <a:r>
                <a:rPr lang="en-US" sz="2536" b="1" i="1" spc="25">
                  <a:solidFill>
                    <a:srgbClr val="000000"/>
                  </a:solidFill>
                  <a:latin typeface="DM Sans Bold Italics"/>
                  <a:ea typeface="DM Sans Bold Italics"/>
                  <a:cs typeface="DM Sans Bold Italics"/>
                  <a:sym typeface="DM Sans Bold Italics"/>
                </a:rPr>
                <a:t>Front-End</a:t>
              </a:r>
            </a:p>
          </p:txBody>
        </p:sp>
        <p:sp>
          <p:nvSpPr>
            <p:cNvPr id="50" name="TextBox 50"/>
            <p:cNvSpPr txBox="1"/>
            <p:nvPr/>
          </p:nvSpPr>
          <p:spPr>
            <a:xfrm>
              <a:off x="10420153" y="507507"/>
              <a:ext cx="3681230" cy="555702"/>
            </a:xfrm>
            <a:prstGeom prst="rect">
              <a:avLst/>
            </a:prstGeom>
          </p:spPr>
          <p:txBody>
            <a:bodyPr lIns="0" tIns="0" rIns="0" bIns="0" rtlCol="0" anchor="t">
              <a:spAutoFit/>
            </a:bodyPr>
            <a:lstStyle/>
            <a:p>
              <a:pPr algn="r">
                <a:lnSpc>
                  <a:spcPts val="3551"/>
                </a:lnSpc>
              </a:pPr>
              <a:r>
                <a:rPr lang="en-US" sz="2536" b="1" i="1" spc="25">
                  <a:solidFill>
                    <a:srgbClr val="000000"/>
                  </a:solidFill>
                  <a:latin typeface="DM Sans Bold Italics"/>
                  <a:ea typeface="DM Sans Bold Italics"/>
                  <a:cs typeface="DM Sans Bold Italics"/>
                  <a:sym typeface="DM Sans Bold Italics"/>
                </a:rPr>
                <a:t>Back-End</a:t>
              </a:r>
            </a:p>
          </p:txBody>
        </p:sp>
        <p:sp>
          <p:nvSpPr>
            <p:cNvPr id="51" name="TextBox 51"/>
            <p:cNvSpPr txBox="1"/>
            <p:nvPr/>
          </p:nvSpPr>
          <p:spPr>
            <a:xfrm>
              <a:off x="2362013" y="507507"/>
              <a:ext cx="3681230" cy="555702"/>
            </a:xfrm>
            <a:prstGeom prst="rect">
              <a:avLst/>
            </a:prstGeom>
          </p:spPr>
          <p:txBody>
            <a:bodyPr lIns="0" tIns="0" rIns="0" bIns="0" rtlCol="0" anchor="t">
              <a:spAutoFit/>
            </a:bodyPr>
            <a:lstStyle/>
            <a:p>
              <a:pPr algn="r">
                <a:lnSpc>
                  <a:spcPts val="3551"/>
                </a:lnSpc>
              </a:pPr>
              <a:r>
                <a:rPr lang="en-US" sz="2536" b="1" i="1" spc="25">
                  <a:solidFill>
                    <a:srgbClr val="000000"/>
                  </a:solidFill>
                  <a:latin typeface="DM Sans Bold Italics"/>
                  <a:ea typeface="DM Sans Bold Italics"/>
                  <a:cs typeface="DM Sans Bold Italics"/>
                  <a:sym typeface="DM Sans Bold Italics"/>
                </a:rPr>
                <a:t>UI/UX</a:t>
              </a:r>
            </a:p>
          </p:txBody>
        </p:sp>
        <p:sp>
          <p:nvSpPr>
            <p:cNvPr id="52" name="TextBox 52"/>
            <p:cNvSpPr txBox="1"/>
            <p:nvPr/>
          </p:nvSpPr>
          <p:spPr>
            <a:xfrm>
              <a:off x="14555420" y="509296"/>
              <a:ext cx="3681230" cy="555702"/>
            </a:xfrm>
            <a:prstGeom prst="rect">
              <a:avLst/>
            </a:prstGeom>
          </p:spPr>
          <p:txBody>
            <a:bodyPr lIns="0" tIns="0" rIns="0" bIns="0" rtlCol="0" anchor="t">
              <a:spAutoFit/>
            </a:bodyPr>
            <a:lstStyle/>
            <a:p>
              <a:pPr algn="r">
                <a:lnSpc>
                  <a:spcPts val="3551"/>
                </a:lnSpc>
              </a:pPr>
              <a:r>
                <a:rPr lang="en-US" sz="2536" b="1" i="1" spc="25">
                  <a:solidFill>
                    <a:srgbClr val="000000"/>
                  </a:solidFill>
                  <a:latin typeface="DM Sans Bold Italics"/>
                  <a:ea typeface="DM Sans Bold Italics"/>
                  <a:cs typeface="DM Sans Bold Italics"/>
                  <a:sym typeface="DM Sans Bold Italics"/>
                </a:rPr>
                <a:t>Data Base</a:t>
              </a:r>
            </a:p>
          </p:txBody>
        </p:sp>
        <p:sp>
          <p:nvSpPr>
            <p:cNvPr id="53" name="TextBox 53"/>
            <p:cNvSpPr txBox="1"/>
            <p:nvPr/>
          </p:nvSpPr>
          <p:spPr>
            <a:xfrm>
              <a:off x="17371385" y="509296"/>
              <a:ext cx="3681230" cy="555702"/>
            </a:xfrm>
            <a:prstGeom prst="rect">
              <a:avLst/>
            </a:prstGeom>
          </p:spPr>
          <p:txBody>
            <a:bodyPr lIns="0" tIns="0" rIns="0" bIns="0" rtlCol="0" anchor="t">
              <a:spAutoFit/>
            </a:bodyPr>
            <a:lstStyle/>
            <a:p>
              <a:pPr algn="r">
                <a:lnSpc>
                  <a:spcPts val="3551"/>
                </a:lnSpc>
              </a:pPr>
              <a:r>
                <a:rPr lang="en-US" sz="2536" b="1" i="1" spc="25">
                  <a:solidFill>
                    <a:srgbClr val="000000"/>
                  </a:solidFill>
                  <a:latin typeface="DM Sans Bold Italics"/>
                  <a:ea typeface="DM Sans Bold Italics"/>
                  <a:cs typeface="DM Sans Bold Italics"/>
                  <a:sym typeface="DM Sans Bold Italics"/>
                </a:rPr>
                <a:t>API</a:t>
              </a:r>
            </a:p>
          </p:txBody>
        </p:sp>
        <p:sp>
          <p:nvSpPr>
            <p:cNvPr id="54" name="TextBox 54"/>
            <p:cNvSpPr txBox="1"/>
            <p:nvPr/>
          </p:nvSpPr>
          <p:spPr>
            <a:xfrm>
              <a:off x="21804128" y="507507"/>
              <a:ext cx="3681230" cy="555702"/>
            </a:xfrm>
            <a:prstGeom prst="rect">
              <a:avLst/>
            </a:prstGeom>
          </p:spPr>
          <p:txBody>
            <a:bodyPr lIns="0" tIns="0" rIns="0" bIns="0" rtlCol="0" anchor="t">
              <a:spAutoFit/>
            </a:bodyPr>
            <a:lstStyle/>
            <a:p>
              <a:pPr algn="r">
                <a:lnSpc>
                  <a:spcPts val="3551"/>
                </a:lnSpc>
              </a:pPr>
              <a:r>
                <a:rPr lang="en-US" sz="2536" b="1" i="1" spc="25">
                  <a:solidFill>
                    <a:srgbClr val="000000"/>
                  </a:solidFill>
                  <a:latin typeface="DM Sans Bold Italics"/>
                  <a:ea typeface="DM Sans Bold Italics"/>
                  <a:cs typeface="DM Sans Bold Italics"/>
                  <a:sym typeface="DM Sans Bold Italics"/>
                </a:rPr>
                <a:t>Application</a:t>
              </a:r>
            </a:p>
          </p:txBody>
        </p:sp>
      </p:grpSp>
      <p:sp>
        <p:nvSpPr>
          <p:cNvPr id="55" name="Freeform 55"/>
          <p:cNvSpPr/>
          <p:nvPr/>
        </p:nvSpPr>
        <p:spPr>
          <a:xfrm>
            <a:off x="13335461" y="6322009"/>
            <a:ext cx="1406038" cy="1349668"/>
          </a:xfrm>
          <a:custGeom>
            <a:avLst/>
            <a:gdLst/>
            <a:ahLst/>
            <a:cxnLst/>
            <a:rect l="l" t="t" r="r" b="b"/>
            <a:pathLst>
              <a:path w="1406038" h="1349668">
                <a:moveTo>
                  <a:pt x="0" y="0"/>
                </a:moveTo>
                <a:lnTo>
                  <a:pt x="1406037" y="0"/>
                </a:lnTo>
                <a:lnTo>
                  <a:pt x="1406037" y="1349668"/>
                </a:lnTo>
                <a:lnTo>
                  <a:pt x="0" y="1349668"/>
                </a:lnTo>
                <a:lnTo>
                  <a:pt x="0" y="0"/>
                </a:lnTo>
                <a:close/>
              </a:path>
            </a:pathLst>
          </a:custGeom>
          <a:blipFill>
            <a:blip r:embed="rId14"/>
            <a:stretch>
              <a:fillRect l="-29153" t="-33310" r="-35736" b="-38466"/>
            </a:stretch>
          </a:blipFill>
        </p:spPr>
        <p:txBody>
          <a:bodyPr/>
          <a:lstStyle/>
          <a:p>
            <a:endParaRPr lang="en-US"/>
          </a:p>
        </p:txBody>
      </p:sp>
      <p:sp>
        <p:nvSpPr>
          <p:cNvPr id="56" name="Freeform 56"/>
          <p:cNvSpPr/>
          <p:nvPr/>
        </p:nvSpPr>
        <p:spPr>
          <a:xfrm>
            <a:off x="13532259" y="5047703"/>
            <a:ext cx="998081" cy="998081"/>
          </a:xfrm>
          <a:custGeom>
            <a:avLst/>
            <a:gdLst/>
            <a:ahLst/>
            <a:cxnLst/>
            <a:rect l="l" t="t" r="r" b="b"/>
            <a:pathLst>
              <a:path w="998081" h="998081">
                <a:moveTo>
                  <a:pt x="0" y="0"/>
                </a:moveTo>
                <a:lnTo>
                  <a:pt x="998081" y="0"/>
                </a:lnTo>
                <a:lnTo>
                  <a:pt x="998081" y="998081"/>
                </a:lnTo>
                <a:lnTo>
                  <a:pt x="0" y="998081"/>
                </a:lnTo>
                <a:lnTo>
                  <a:pt x="0" y="0"/>
                </a:lnTo>
                <a:close/>
              </a:path>
            </a:pathLst>
          </a:custGeom>
          <a:blipFill>
            <a:blip r:embed="rId15"/>
            <a:stretch>
              <a:fillRect/>
            </a:stretch>
          </a:blipFill>
        </p:spPr>
        <p:txBody>
          <a:bodyPr/>
          <a:lstStyle/>
          <a:p>
            <a:endParaRPr lang="en-US"/>
          </a:p>
        </p:txBody>
      </p:sp>
      <p:sp>
        <p:nvSpPr>
          <p:cNvPr id="57" name="TextBox 57"/>
          <p:cNvSpPr txBox="1"/>
          <p:nvPr/>
        </p:nvSpPr>
        <p:spPr>
          <a:xfrm>
            <a:off x="10117164" y="517882"/>
            <a:ext cx="9248669" cy="672964"/>
          </a:xfrm>
          <a:prstGeom prst="rect">
            <a:avLst/>
          </a:prstGeom>
        </p:spPr>
        <p:txBody>
          <a:bodyPr lIns="0" tIns="0" rIns="0" bIns="0" rtlCol="0" anchor="t">
            <a:spAutoFit/>
          </a:bodyPr>
          <a:lstStyle/>
          <a:p>
            <a:pPr algn="l">
              <a:lnSpc>
                <a:spcPts val="4871"/>
              </a:lnSpc>
              <a:spcBef>
                <a:spcPct val="0"/>
              </a:spcBef>
            </a:pPr>
            <a:r>
              <a:rPr lang="en-US" sz="5413">
                <a:solidFill>
                  <a:srgbClr val="FFFFFF"/>
                </a:solidFill>
                <a:latin typeface="Lovelo"/>
                <a:ea typeface="Lovelo"/>
                <a:cs typeface="Lovelo"/>
                <a:sym typeface="Lovelo"/>
              </a:rPr>
              <a:t>SYSTEM ARCHITECTURE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00346" y="571991"/>
            <a:ext cx="1658079" cy="456709"/>
            <a:chOff x="0" y="0"/>
            <a:chExt cx="2210772" cy="608945"/>
          </a:xfrm>
        </p:grpSpPr>
        <p:grpSp>
          <p:nvGrpSpPr>
            <p:cNvPr id="3" name="Group 3"/>
            <p:cNvGrpSpPr/>
            <p:nvPr/>
          </p:nvGrpSpPr>
          <p:grpSpPr>
            <a:xfrm>
              <a:off x="0" y="0"/>
              <a:ext cx="608945" cy="60894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9292"/>
              </a:solidFill>
            </p:spPr>
            <p:txBody>
              <a:bodyPr/>
              <a:lstStyle/>
              <a:p>
                <a:endParaRPr lang="en-US"/>
              </a:p>
            </p:txBody>
          </p:sp>
          <p:sp>
            <p:nvSpPr>
              <p:cNvPr id="5" name="TextBox 5"/>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nvGrpSpPr>
            <p:cNvPr id="6" name="Group 6"/>
            <p:cNvGrpSpPr/>
            <p:nvPr/>
          </p:nvGrpSpPr>
          <p:grpSpPr>
            <a:xfrm>
              <a:off x="800914" y="0"/>
              <a:ext cx="608945" cy="60894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C859"/>
              </a:solidFill>
            </p:spPr>
            <p:txBody>
              <a:bodyPr/>
              <a:lstStyle/>
              <a:p>
                <a:endParaRPr lang="en-US"/>
              </a:p>
            </p:txBody>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nvGrpSpPr>
            <p:cNvPr id="9" name="Group 9"/>
            <p:cNvGrpSpPr/>
            <p:nvPr/>
          </p:nvGrpSpPr>
          <p:grpSpPr>
            <a:xfrm>
              <a:off x="1601827" y="0"/>
              <a:ext cx="608945" cy="60894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C433A"/>
              </a:solidFill>
            </p:spPr>
            <p:txBody>
              <a:bodyPr/>
              <a:lstStyle/>
              <a:p>
                <a:endParaRPr lang="en-US"/>
              </a:p>
            </p:txBody>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grpSp>
        <p:nvGrpSpPr>
          <p:cNvPr id="12" name="Group 12"/>
          <p:cNvGrpSpPr/>
          <p:nvPr/>
        </p:nvGrpSpPr>
        <p:grpSpPr>
          <a:xfrm>
            <a:off x="6357061" y="340995"/>
            <a:ext cx="6678548" cy="1375410"/>
            <a:chOff x="0" y="0"/>
            <a:chExt cx="8904731" cy="1833880"/>
          </a:xfrm>
        </p:grpSpPr>
        <p:sp>
          <p:nvSpPr>
            <p:cNvPr id="13" name="TextBox 13"/>
            <p:cNvSpPr txBox="1"/>
            <p:nvPr/>
          </p:nvSpPr>
          <p:spPr>
            <a:xfrm>
              <a:off x="0" y="-66675"/>
              <a:ext cx="3486397" cy="1519555"/>
            </a:xfrm>
            <a:prstGeom prst="rect">
              <a:avLst/>
            </a:prstGeom>
          </p:spPr>
          <p:txBody>
            <a:bodyPr lIns="0" tIns="0" rIns="0" bIns="0" rtlCol="0" anchor="t">
              <a:spAutoFit/>
            </a:bodyPr>
            <a:lstStyle/>
            <a:p>
              <a:pPr algn="l">
                <a:lnSpc>
                  <a:spcPts val="9360"/>
                </a:lnSpc>
              </a:pPr>
              <a:r>
                <a:rPr lang="en-US" sz="7200" b="1">
                  <a:solidFill>
                    <a:srgbClr val="000000"/>
                  </a:solidFill>
                  <a:latin typeface="DM Sans Bold"/>
                  <a:ea typeface="DM Sans Bold"/>
                  <a:cs typeface="DM Sans Bold"/>
                  <a:sym typeface="DM Sans Bold"/>
                </a:rPr>
                <a:t>MEET </a:t>
              </a:r>
            </a:p>
          </p:txBody>
        </p:sp>
        <p:sp>
          <p:nvSpPr>
            <p:cNvPr id="14" name="TextBox 14"/>
            <p:cNvSpPr txBox="1"/>
            <p:nvPr/>
          </p:nvSpPr>
          <p:spPr>
            <a:xfrm>
              <a:off x="3675136" y="314325"/>
              <a:ext cx="3486397" cy="1519555"/>
            </a:xfrm>
            <a:prstGeom prst="rect">
              <a:avLst/>
            </a:prstGeom>
          </p:spPr>
          <p:txBody>
            <a:bodyPr lIns="0" tIns="0" rIns="0" bIns="0" rtlCol="0" anchor="t">
              <a:spAutoFit/>
            </a:bodyPr>
            <a:lstStyle/>
            <a:p>
              <a:pPr algn="l">
                <a:lnSpc>
                  <a:spcPts val="9360"/>
                </a:lnSpc>
              </a:pPr>
              <a:r>
                <a:rPr lang="en-US" sz="7200">
                  <a:solidFill>
                    <a:srgbClr val="000000"/>
                  </a:solidFill>
                  <a:latin typeface="Benedict"/>
                  <a:ea typeface="Benedict"/>
                  <a:cs typeface="Benedict"/>
                  <a:sym typeface="Benedict"/>
                </a:rPr>
                <a:t>the</a:t>
              </a:r>
            </a:p>
          </p:txBody>
        </p:sp>
        <p:sp>
          <p:nvSpPr>
            <p:cNvPr id="15" name="TextBox 15"/>
            <p:cNvSpPr txBox="1"/>
            <p:nvPr/>
          </p:nvSpPr>
          <p:spPr>
            <a:xfrm>
              <a:off x="5418335" y="-66675"/>
              <a:ext cx="3486397" cy="1519555"/>
            </a:xfrm>
            <a:prstGeom prst="rect">
              <a:avLst/>
            </a:prstGeom>
          </p:spPr>
          <p:txBody>
            <a:bodyPr lIns="0" tIns="0" rIns="0" bIns="0" rtlCol="0" anchor="t">
              <a:spAutoFit/>
            </a:bodyPr>
            <a:lstStyle/>
            <a:p>
              <a:pPr algn="l">
                <a:lnSpc>
                  <a:spcPts val="9360"/>
                </a:lnSpc>
              </a:pPr>
              <a:r>
                <a:rPr lang="en-US" sz="7200" b="1">
                  <a:solidFill>
                    <a:srgbClr val="000000"/>
                  </a:solidFill>
                  <a:latin typeface="DM Sans Bold"/>
                  <a:ea typeface="DM Sans Bold"/>
                  <a:cs typeface="DM Sans Bold"/>
                  <a:sym typeface="DM Sans Bold"/>
                </a:rPr>
                <a:t>TEAM</a:t>
              </a:r>
            </a:p>
          </p:txBody>
        </p:sp>
      </p:grpSp>
      <p:sp>
        <p:nvSpPr>
          <p:cNvPr id="16" name="Freeform 16"/>
          <p:cNvSpPr/>
          <p:nvPr/>
        </p:nvSpPr>
        <p:spPr>
          <a:xfrm rot="163326" flipH="1">
            <a:off x="8017103" y="-823791"/>
            <a:ext cx="10945695" cy="13302685"/>
          </a:xfrm>
          <a:custGeom>
            <a:avLst/>
            <a:gdLst/>
            <a:ahLst/>
            <a:cxnLst/>
            <a:rect l="l" t="t" r="r" b="b"/>
            <a:pathLst>
              <a:path w="10945695" h="13302685">
                <a:moveTo>
                  <a:pt x="10945695" y="0"/>
                </a:moveTo>
                <a:lnTo>
                  <a:pt x="0" y="0"/>
                </a:lnTo>
                <a:lnTo>
                  <a:pt x="0" y="13302685"/>
                </a:lnTo>
                <a:lnTo>
                  <a:pt x="10945695" y="13302685"/>
                </a:lnTo>
                <a:lnTo>
                  <a:pt x="10945695" y="0"/>
                </a:lnTo>
                <a:close/>
              </a:path>
            </a:pathLst>
          </a:custGeom>
          <a:blipFill>
            <a:blip r:embed="rId2">
              <a:alphaModFix amt="44999"/>
            </a:blip>
            <a:stretch>
              <a:fillRect t="-31772" r="-140222"/>
            </a:stretch>
          </a:blipFill>
        </p:spPr>
        <p:txBody>
          <a:bodyPr/>
          <a:lstStyle/>
          <a:p>
            <a:endParaRPr lang="en-US"/>
          </a:p>
        </p:txBody>
      </p:sp>
      <p:grpSp>
        <p:nvGrpSpPr>
          <p:cNvPr id="17" name="Group 17"/>
          <p:cNvGrpSpPr/>
          <p:nvPr/>
        </p:nvGrpSpPr>
        <p:grpSpPr>
          <a:xfrm>
            <a:off x="2044119" y="2115041"/>
            <a:ext cx="3434543" cy="7421505"/>
            <a:chOff x="0" y="0"/>
            <a:chExt cx="904571" cy="1954635"/>
          </a:xfrm>
        </p:grpSpPr>
        <p:sp>
          <p:nvSpPr>
            <p:cNvPr id="18" name="Freeform 18"/>
            <p:cNvSpPr/>
            <p:nvPr/>
          </p:nvSpPr>
          <p:spPr>
            <a:xfrm>
              <a:off x="0" y="0"/>
              <a:ext cx="904571" cy="1954635"/>
            </a:xfrm>
            <a:custGeom>
              <a:avLst/>
              <a:gdLst/>
              <a:ahLst/>
              <a:cxnLst/>
              <a:rect l="l" t="t" r="r" b="b"/>
              <a:pathLst>
                <a:path w="904571" h="1954635">
                  <a:moveTo>
                    <a:pt x="114961" y="0"/>
                  </a:moveTo>
                  <a:lnTo>
                    <a:pt x="789610" y="0"/>
                  </a:lnTo>
                  <a:cubicBezTo>
                    <a:pt x="853101" y="0"/>
                    <a:pt x="904571" y="51470"/>
                    <a:pt x="904571" y="114961"/>
                  </a:cubicBezTo>
                  <a:lnTo>
                    <a:pt x="904571" y="1839674"/>
                  </a:lnTo>
                  <a:cubicBezTo>
                    <a:pt x="904571" y="1903165"/>
                    <a:pt x="853101" y="1954635"/>
                    <a:pt x="789610" y="1954635"/>
                  </a:cubicBezTo>
                  <a:lnTo>
                    <a:pt x="114961" y="1954635"/>
                  </a:lnTo>
                  <a:cubicBezTo>
                    <a:pt x="51470" y="1954635"/>
                    <a:pt x="0" y="1903165"/>
                    <a:pt x="0" y="1839674"/>
                  </a:cubicBezTo>
                  <a:lnTo>
                    <a:pt x="0" y="114961"/>
                  </a:lnTo>
                  <a:cubicBezTo>
                    <a:pt x="0" y="51470"/>
                    <a:pt x="51470" y="0"/>
                    <a:pt x="114961" y="0"/>
                  </a:cubicBezTo>
                  <a:close/>
                </a:path>
              </a:pathLst>
            </a:custGeom>
            <a:solidFill>
              <a:srgbClr val="000000"/>
            </a:solidFill>
          </p:spPr>
          <p:txBody>
            <a:bodyPr/>
            <a:lstStyle/>
            <a:p>
              <a:endParaRPr lang="en-US"/>
            </a:p>
          </p:txBody>
        </p:sp>
        <p:sp>
          <p:nvSpPr>
            <p:cNvPr id="19" name="TextBox 19"/>
            <p:cNvSpPr txBox="1"/>
            <p:nvPr/>
          </p:nvSpPr>
          <p:spPr>
            <a:xfrm>
              <a:off x="0" y="-38100"/>
              <a:ext cx="904571" cy="1992735"/>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2452330" y="2115041"/>
            <a:ext cx="3086100" cy="7143259"/>
            <a:chOff x="0" y="0"/>
            <a:chExt cx="812800" cy="1881352"/>
          </a:xfrm>
        </p:grpSpPr>
        <p:sp>
          <p:nvSpPr>
            <p:cNvPr id="21" name="Freeform 21"/>
            <p:cNvSpPr/>
            <p:nvPr/>
          </p:nvSpPr>
          <p:spPr>
            <a:xfrm>
              <a:off x="0" y="0"/>
              <a:ext cx="812800" cy="1881352"/>
            </a:xfrm>
            <a:custGeom>
              <a:avLst/>
              <a:gdLst/>
              <a:ahLst/>
              <a:cxnLst/>
              <a:rect l="l" t="t" r="r" b="b"/>
              <a:pathLst>
                <a:path w="812800" h="1881352">
                  <a:moveTo>
                    <a:pt x="127941" y="0"/>
                  </a:moveTo>
                  <a:lnTo>
                    <a:pt x="684859" y="0"/>
                  </a:lnTo>
                  <a:cubicBezTo>
                    <a:pt x="718791" y="0"/>
                    <a:pt x="751333" y="13479"/>
                    <a:pt x="775327" y="37473"/>
                  </a:cubicBezTo>
                  <a:cubicBezTo>
                    <a:pt x="799321" y="61467"/>
                    <a:pt x="812800" y="94009"/>
                    <a:pt x="812800" y="127941"/>
                  </a:cubicBezTo>
                  <a:lnTo>
                    <a:pt x="812800" y="1753411"/>
                  </a:lnTo>
                  <a:cubicBezTo>
                    <a:pt x="812800" y="1787343"/>
                    <a:pt x="799321" y="1819886"/>
                    <a:pt x="775327" y="1843879"/>
                  </a:cubicBezTo>
                  <a:cubicBezTo>
                    <a:pt x="751333" y="1867873"/>
                    <a:pt x="718791" y="1881352"/>
                    <a:pt x="684859" y="1881352"/>
                  </a:cubicBezTo>
                  <a:lnTo>
                    <a:pt x="127941" y="1881352"/>
                  </a:lnTo>
                  <a:cubicBezTo>
                    <a:pt x="94009" y="1881352"/>
                    <a:pt x="61467" y="1867873"/>
                    <a:pt x="37473" y="1843879"/>
                  </a:cubicBezTo>
                  <a:cubicBezTo>
                    <a:pt x="13479" y="1819886"/>
                    <a:pt x="0" y="1787343"/>
                    <a:pt x="0" y="1753411"/>
                  </a:cubicBezTo>
                  <a:lnTo>
                    <a:pt x="0" y="127941"/>
                  </a:lnTo>
                  <a:cubicBezTo>
                    <a:pt x="0" y="94009"/>
                    <a:pt x="13479" y="61467"/>
                    <a:pt x="37473" y="37473"/>
                  </a:cubicBezTo>
                  <a:cubicBezTo>
                    <a:pt x="61467" y="13479"/>
                    <a:pt x="94009" y="0"/>
                    <a:pt x="127941" y="0"/>
                  </a:cubicBezTo>
                  <a:close/>
                </a:path>
              </a:pathLst>
            </a:custGeom>
            <a:solidFill>
              <a:srgbClr val="FDCD63"/>
            </a:solidFill>
          </p:spPr>
          <p:txBody>
            <a:bodyPr/>
            <a:lstStyle/>
            <a:p>
              <a:endParaRPr lang="en-US"/>
            </a:p>
          </p:txBody>
        </p:sp>
        <p:sp>
          <p:nvSpPr>
            <p:cNvPr id="22" name="TextBox 22"/>
            <p:cNvSpPr txBox="1"/>
            <p:nvPr/>
          </p:nvSpPr>
          <p:spPr>
            <a:xfrm>
              <a:off x="0" y="-38100"/>
              <a:ext cx="812800" cy="1919452"/>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2460553" y="2276195"/>
            <a:ext cx="3094309" cy="3094309"/>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7A5"/>
            </a:solidFill>
          </p:spPr>
          <p:txBody>
            <a:bodyPr/>
            <a:lstStyle/>
            <a:p>
              <a:endParaRPr lang="en-US"/>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2696115" y="2520315"/>
            <a:ext cx="2623185" cy="2623185"/>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t="-314" b="-314"/>
              </a:stretch>
            </a:blipFill>
          </p:spPr>
          <p:txBody>
            <a:bodyPr/>
            <a:lstStyle/>
            <a:p>
              <a:endParaRPr lang="en-US"/>
            </a:p>
          </p:txBody>
        </p:sp>
      </p:grpSp>
      <p:grpSp>
        <p:nvGrpSpPr>
          <p:cNvPr id="28" name="Group 28"/>
          <p:cNvGrpSpPr/>
          <p:nvPr/>
        </p:nvGrpSpPr>
        <p:grpSpPr>
          <a:xfrm>
            <a:off x="13111066" y="2115041"/>
            <a:ext cx="3344509" cy="7421505"/>
            <a:chOff x="0" y="0"/>
            <a:chExt cx="880858" cy="1954635"/>
          </a:xfrm>
        </p:grpSpPr>
        <p:sp>
          <p:nvSpPr>
            <p:cNvPr id="29" name="Freeform 29"/>
            <p:cNvSpPr/>
            <p:nvPr/>
          </p:nvSpPr>
          <p:spPr>
            <a:xfrm>
              <a:off x="0" y="0"/>
              <a:ext cx="880858" cy="1954635"/>
            </a:xfrm>
            <a:custGeom>
              <a:avLst/>
              <a:gdLst/>
              <a:ahLst/>
              <a:cxnLst/>
              <a:rect l="l" t="t" r="r" b="b"/>
              <a:pathLst>
                <a:path w="880858" h="1954635">
                  <a:moveTo>
                    <a:pt x="118056" y="0"/>
                  </a:moveTo>
                  <a:lnTo>
                    <a:pt x="762803" y="0"/>
                  </a:lnTo>
                  <a:cubicBezTo>
                    <a:pt x="794113" y="0"/>
                    <a:pt x="824141" y="12438"/>
                    <a:pt x="846281" y="34578"/>
                  </a:cubicBezTo>
                  <a:cubicBezTo>
                    <a:pt x="868420" y="56717"/>
                    <a:pt x="880858" y="86745"/>
                    <a:pt x="880858" y="118056"/>
                  </a:cubicBezTo>
                  <a:lnTo>
                    <a:pt x="880858" y="1836579"/>
                  </a:lnTo>
                  <a:cubicBezTo>
                    <a:pt x="880858" y="1867890"/>
                    <a:pt x="868420" y="1897917"/>
                    <a:pt x="846281" y="1920057"/>
                  </a:cubicBezTo>
                  <a:cubicBezTo>
                    <a:pt x="824141" y="1942197"/>
                    <a:pt x="794113" y="1954635"/>
                    <a:pt x="762803" y="1954635"/>
                  </a:cubicBezTo>
                  <a:lnTo>
                    <a:pt x="118056" y="1954635"/>
                  </a:lnTo>
                  <a:cubicBezTo>
                    <a:pt x="86745" y="1954635"/>
                    <a:pt x="56717" y="1942197"/>
                    <a:pt x="34578" y="1920057"/>
                  </a:cubicBezTo>
                  <a:cubicBezTo>
                    <a:pt x="12438" y="1897917"/>
                    <a:pt x="0" y="1867890"/>
                    <a:pt x="0" y="1836579"/>
                  </a:cubicBezTo>
                  <a:lnTo>
                    <a:pt x="0" y="118056"/>
                  </a:lnTo>
                  <a:cubicBezTo>
                    <a:pt x="0" y="86745"/>
                    <a:pt x="12438" y="56717"/>
                    <a:pt x="34578" y="34578"/>
                  </a:cubicBezTo>
                  <a:cubicBezTo>
                    <a:pt x="56717" y="12438"/>
                    <a:pt x="86745" y="0"/>
                    <a:pt x="118056" y="0"/>
                  </a:cubicBezTo>
                  <a:close/>
                </a:path>
              </a:pathLst>
            </a:custGeom>
            <a:solidFill>
              <a:srgbClr val="000000"/>
            </a:solidFill>
          </p:spPr>
          <p:txBody>
            <a:bodyPr/>
            <a:lstStyle/>
            <a:p>
              <a:endParaRPr lang="en-US"/>
            </a:p>
          </p:txBody>
        </p:sp>
        <p:sp>
          <p:nvSpPr>
            <p:cNvPr id="30" name="TextBox 30"/>
            <p:cNvSpPr txBox="1"/>
            <p:nvPr/>
          </p:nvSpPr>
          <p:spPr>
            <a:xfrm>
              <a:off x="0" y="-38100"/>
              <a:ext cx="880858" cy="1992735"/>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5777919" y="2115041"/>
            <a:ext cx="3344509" cy="7421505"/>
            <a:chOff x="0" y="0"/>
            <a:chExt cx="880858" cy="1954635"/>
          </a:xfrm>
        </p:grpSpPr>
        <p:sp>
          <p:nvSpPr>
            <p:cNvPr id="32" name="Freeform 32"/>
            <p:cNvSpPr/>
            <p:nvPr/>
          </p:nvSpPr>
          <p:spPr>
            <a:xfrm>
              <a:off x="0" y="0"/>
              <a:ext cx="880858" cy="1954635"/>
            </a:xfrm>
            <a:custGeom>
              <a:avLst/>
              <a:gdLst/>
              <a:ahLst/>
              <a:cxnLst/>
              <a:rect l="l" t="t" r="r" b="b"/>
              <a:pathLst>
                <a:path w="880858" h="1954635">
                  <a:moveTo>
                    <a:pt x="118056" y="0"/>
                  </a:moveTo>
                  <a:lnTo>
                    <a:pt x="762803" y="0"/>
                  </a:lnTo>
                  <a:cubicBezTo>
                    <a:pt x="794113" y="0"/>
                    <a:pt x="824141" y="12438"/>
                    <a:pt x="846281" y="34578"/>
                  </a:cubicBezTo>
                  <a:cubicBezTo>
                    <a:pt x="868420" y="56717"/>
                    <a:pt x="880858" y="86745"/>
                    <a:pt x="880858" y="118056"/>
                  </a:cubicBezTo>
                  <a:lnTo>
                    <a:pt x="880858" y="1836579"/>
                  </a:lnTo>
                  <a:cubicBezTo>
                    <a:pt x="880858" y="1867890"/>
                    <a:pt x="868420" y="1897917"/>
                    <a:pt x="846281" y="1920057"/>
                  </a:cubicBezTo>
                  <a:cubicBezTo>
                    <a:pt x="824141" y="1942197"/>
                    <a:pt x="794113" y="1954635"/>
                    <a:pt x="762803" y="1954635"/>
                  </a:cubicBezTo>
                  <a:lnTo>
                    <a:pt x="118056" y="1954635"/>
                  </a:lnTo>
                  <a:cubicBezTo>
                    <a:pt x="86745" y="1954635"/>
                    <a:pt x="56717" y="1942197"/>
                    <a:pt x="34578" y="1920057"/>
                  </a:cubicBezTo>
                  <a:cubicBezTo>
                    <a:pt x="12438" y="1897917"/>
                    <a:pt x="0" y="1867890"/>
                    <a:pt x="0" y="1836579"/>
                  </a:cubicBezTo>
                  <a:lnTo>
                    <a:pt x="0" y="118056"/>
                  </a:lnTo>
                  <a:cubicBezTo>
                    <a:pt x="0" y="86745"/>
                    <a:pt x="12438" y="56717"/>
                    <a:pt x="34578" y="34578"/>
                  </a:cubicBezTo>
                  <a:cubicBezTo>
                    <a:pt x="56717" y="12438"/>
                    <a:pt x="86745" y="0"/>
                    <a:pt x="118056" y="0"/>
                  </a:cubicBezTo>
                  <a:close/>
                </a:path>
              </a:pathLst>
            </a:custGeom>
            <a:solidFill>
              <a:srgbClr val="000000"/>
            </a:solidFill>
          </p:spPr>
          <p:txBody>
            <a:bodyPr/>
            <a:lstStyle/>
            <a:p>
              <a:endParaRPr lang="en-US"/>
            </a:p>
          </p:txBody>
        </p:sp>
        <p:sp>
          <p:nvSpPr>
            <p:cNvPr id="33" name="TextBox 33"/>
            <p:cNvSpPr txBox="1"/>
            <p:nvPr/>
          </p:nvSpPr>
          <p:spPr>
            <a:xfrm>
              <a:off x="0" y="-38100"/>
              <a:ext cx="880858" cy="1992735"/>
            </a:xfrm>
            <a:prstGeom prst="rect">
              <a:avLst/>
            </a:prstGeom>
          </p:spPr>
          <p:txBody>
            <a:bodyPr lIns="50800" tIns="50800" rIns="50800" bIns="50800" rtlCol="0" anchor="ctr"/>
            <a:lstStyle/>
            <a:p>
              <a:pPr algn="ctr">
                <a:lnSpc>
                  <a:spcPts val="2659"/>
                </a:lnSpc>
              </a:pPr>
              <a:endParaRPr/>
            </a:p>
          </p:txBody>
        </p:sp>
      </p:grpSp>
      <p:grpSp>
        <p:nvGrpSpPr>
          <p:cNvPr id="34" name="Group 34"/>
          <p:cNvGrpSpPr/>
          <p:nvPr/>
        </p:nvGrpSpPr>
        <p:grpSpPr>
          <a:xfrm>
            <a:off x="9412589" y="2115041"/>
            <a:ext cx="3344509" cy="7421505"/>
            <a:chOff x="0" y="0"/>
            <a:chExt cx="880858" cy="1954635"/>
          </a:xfrm>
        </p:grpSpPr>
        <p:sp>
          <p:nvSpPr>
            <p:cNvPr id="35" name="Freeform 35"/>
            <p:cNvSpPr/>
            <p:nvPr/>
          </p:nvSpPr>
          <p:spPr>
            <a:xfrm>
              <a:off x="0" y="0"/>
              <a:ext cx="880858" cy="1954635"/>
            </a:xfrm>
            <a:custGeom>
              <a:avLst/>
              <a:gdLst/>
              <a:ahLst/>
              <a:cxnLst/>
              <a:rect l="l" t="t" r="r" b="b"/>
              <a:pathLst>
                <a:path w="880858" h="1954635">
                  <a:moveTo>
                    <a:pt x="118056" y="0"/>
                  </a:moveTo>
                  <a:lnTo>
                    <a:pt x="762803" y="0"/>
                  </a:lnTo>
                  <a:cubicBezTo>
                    <a:pt x="794113" y="0"/>
                    <a:pt x="824141" y="12438"/>
                    <a:pt x="846281" y="34578"/>
                  </a:cubicBezTo>
                  <a:cubicBezTo>
                    <a:pt x="868420" y="56717"/>
                    <a:pt x="880858" y="86745"/>
                    <a:pt x="880858" y="118056"/>
                  </a:cubicBezTo>
                  <a:lnTo>
                    <a:pt x="880858" y="1836579"/>
                  </a:lnTo>
                  <a:cubicBezTo>
                    <a:pt x="880858" y="1867890"/>
                    <a:pt x="868420" y="1897917"/>
                    <a:pt x="846281" y="1920057"/>
                  </a:cubicBezTo>
                  <a:cubicBezTo>
                    <a:pt x="824141" y="1942197"/>
                    <a:pt x="794113" y="1954635"/>
                    <a:pt x="762803" y="1954635"/>
                  </a:cubicBezTo>
                  <a:lnTo>
                    <a:pt x="118056" y="1954635"/>
                  </a:lnTo>
                  <a:cubicBezTo>
                    <a:pt x="86745" y="1954635"/>
                    <a:pt x="56717" y="1942197"/>
                    <a:pt x="34578" y="1920057"/>
                  </a:cubicBezTo>
                  <a:cubicBezTo>
                    <a:pt x="12438" y="1897917"/>
                    <a:pt x="0" y="1867890"/>
                    <a:pt x="0" y="1836579"/>
                  </a:cubicBezTo>
                  <a:lnTo>
                    <a:pt x="0" y="118056"/>
                  </a:lnTo>
                  <a:cubicBezTo>
                    <a:pt x="0" y="86745"/>
                    <a:pt x="12438" y="56717"/>
                    <a:pt x="34578" y="34578"/>
                  </a:cubicBezTo>
                  <a:cubicBezTo>
                    <a:pt x="56717" y="12438"/>
                    <a:pt x="86745" y="0"/>
                    <a:pt x="118056" y="0"/>
                  </a:cubicBezTo>
                  <a:close/>
                </a:path>
              </a:pathLst>
            </a:custGeom>
            <a:solidFill>
              <a:srgbClr val="000000"/>
            </a:solidFill>
          </p:spPr>
          <p:txBody>
            <a:bodyPr/>
            <a:lstStyle/>
            <a:p>
              <a:endParaRPr lang="en-US"/>
            </a:p>
          </p:txBody>
        </p:sp>
        <p:sp>
          <p:nvSpPr>
            <p:cNvPr id="36" name="TextBox 36"/>
            <p:cNvSpPr txBox="1"/>
            <p:nvPr/>
          </p:nvSpPr>
          <p:spPr>
            <a:xfrm>
              <a:off x="0" y="-38100"/>
              <a:ext cx="880858" cy="1992735"/>
            </a:xfrm>
            <a:prstGeom prst="rect">
              <a:avLst/>
            </a:prstGeom>
          </p:spPr>
          <p:txBody>
            <a:bodyPr lIns="50800" tIns="50800" rIns="50800" bIns="50800" rtlCol="0" anchor="ctr"/>
            <a:lstStyle/>
            <a:p>
              <a:pPr algn="ctr">
                <a:lnSpc>
                  <a:spcPts val="2659"/>
                </a:lnSpc>
              </a:pPr>
              <a:endParaRPr/>
            </a:p>
          </p:txBody>
        </p:sp>
      </p:grpSp>
      <p:sp>
        <p:nvSpPr>
          <p:cNvPr id="37" name="TextBox 37"/>
          <p:cNvSpPr txBox="1"/>
          <p:nvPr/>
        </p:nvSpPr>
        <p:spPr>
          <a:xfrm>
            <a:off x="3249207" y="5755312"/>
            <a:ext cx="3599089" cy="1144148"/>
          </a:xfrm>
          <a:prstGeom prst="rect">
            <a:avLst/>
          </a:prstGeom>
        </p:spPr>
        <p:txBody>
          <a:bodyPr lIns="0" tIns="0" rIns="0" bIns="0" rtlCol="0" anchor="t">
            <a:spAutoFit/>
          </a:bodyPr>
          <a:lstStyle/>
          <a:p>
            <a:pPr algn="l">
              <a:lnSpc>
                <a:spcPts val="4629"/>
              </a:lnSpc>
            </a:pPr>
            <a:r>
              <a:rPr lang="en-US" sz="3306" spc="33">
                <a:solidFill>
                  <a:srgbClr val="000000"/>
                </a:solidFill>
                <a:latin typeface="DM Sans"/>
                <a:ea typeface="DM Sans"/>
                <a:cs typeface="DM Sans"/>
                <a:sym typeface="DM Sans"/>
              </a:rPr>
              <a:t>Clarieza </a:t>
            </a:r>
          </a:p>
          <a:p>
            <a:pPr algn="l">
              <a:lnSpc>
                <a:spcPts val="4629"/>
              </a:lnSpc>
            </a:pPr>
            <a:r>
              <a:rPr lang="en-US" sz="3306" spc="33">
                <a:solidFill>
                  <a:srgbClr val="000000"/>
                </a:solidFill>
                <a:latin typeface="DM Sans"/>
                <a:ea typeface="DM Sans"/>
                <a:cs typeface="DM Sans"/>
                <a:sym typeface="DM Sans"/>
              </a:rPr>
              <a:t>Bautista</a:t>
            </a:r>
          </a:p>
        </p:txBody>
      </p:sp>
      <p:grpSp>
        <p:nvGrpSpPr>
          <p:cNvPr id="38" name="Group 38"/>
          <p:cNvGrpSpPr/>
          <p:nvPr/>
        </p:nvGrpSpPr>
        <p:grpSpPr>
          <a:xfrm>
            <a:off x="6126362" y="2115041"/>
            <a:ext cx="3086100" cy="7143259"/>
            <a:chOff x="0" y="0"/>
            <a:chExt cx="812800" cy="1881352"/>
          </a:xfrm>
        </p:grpSpPr>
        <p:sp>
          <p:nvSpPr>
            <p:cNvPr id="39" name="Freeform 39"/>
            <p:cNvSpPr/>
            <p:nvPr/>
          </p:nvSpPr>
          <p:spPr>
            <a:xfrm>
              <a:off x="0" y="0"/>
              <a:ext cx="812800" cy="1881352"/>
            </a:xfrm>
            <a:custGeom>
              <a:avLst/>
              <a:gdLst/>
              <a:ahLst/>
              <a:cxnLst/>
              <a:rect l="l" t="t" r="r" b="b"/>
              <a:pathLst>
                <a:path w="812800" h="1881352">
                  <a:moveTo>
                    <a:pt x="127941" y="0"/>
                  </a:moveTo>
                  <a:lnTo>
                    <a:pt x="684859" y="0"/>
                  </a:lnTo>
                  <a:cubicBezTo>
                    <a:pt x="718791" y="0"/>
                    <a:pt x="751333" y="13479"/>
                    <a:pt x="775327" y="37473"/>
                  </a:cubicBezTo>
                  <a:cubicBezTo>
                    <a:pt x="799321" y="61467"/>
                    <a:pt x="812800" y="94009"/>
                    <a:pt x="812800" y="127941"/>
                  </a:cubicBezTo>
                  <a:lnTo>
                    <a:pt x="812800" y="1753411"/>
                  </a:lnTo>
                  <a:cubicBezTo>
                    <a:pt x="812800" y="1787343"/>
                    <a:pt x="799321" y="1819886"/>
                    <a:pt x="775327" y="1843879"/>
                  </a:cubicBezTo>
                  <a:cubicBezTo>
                    <a:pt x="751333" y="1867873"/>
                    <a:pt x="718791" y="1881352"/>
                    <a:pt x="684859" y="1881352"/>
                  </a:cubicBezTo>
                  <a:lnTo>
                    <a:pt x="127941" y="1881352"/>
                  </a:lnTo>
                  <a:cubicBezTo>
                    <a:pt x="94009" y="1881352"/>
                    <a:pt x="61467" y="1867873"/>
                    <a:pt x="37473" y="1843879"/>
                  </a:cubicBezTo>
                  <a:cubicBezTo>
                    <a:pt x="13479" y="1819886"/>
                    <a:pt x="0" y="1787343"/>
                    <a:pt x="0" y="1753411"/>
                  </a:cubicBezTo>
                  <a:lnTo>
                    <a:pt x="0" y="127941"/>
                  </a:lnTo>
                  <a:cubicBezTo>
                    <a:pt x="0" y="94009"/>
                    <a:pt x="13479" y="61467"/>
                    <a:pt x="37473" y="37473"/>
                  </a:cubicBezTo>
                  <a:cubicBezTo>
                    <a:pt x="61467" y="13479"/>
                    <a:pt x="94009" y="0"/>
                    <a:pt x="127941" y="0"/>
                  </a:cubicBezTo>
                  <a:close/>
                </a:path>
              </a:pathLst>
            </a:custGeom>
            <a:solidFill>
              <a:srgbClr val="FDCD63"/>
            </a:solidFill>
          </p:spPr>
          <p:txBody>
            <a:bodyPr/>
            <a:lstStyle/>
            <a:p>
              <a:endParaRPr lang="en-US"/>
            </a:p>
          </p:txBody>
        </p:sp>
        <p:sp>
          <p:nvSpPr>
            <p:cNvPr id="40" name="TextBox 40"/>
            <p:cNvSpPr txBox="1"/>
            <p:nvPr/>
          </p:nvSpPr>
          <p:spPr>
            <a:xfrm>
              <a:off x="0" y="-38100"/>
              <a:ext cx="812800" cy="1919452"/>
            </a:xfrm>
            <a:prstGeom prst="rect">
              <a:avLst/>
            </a:prstGeom>
          </p:spPr>
          <p:txBody>
            <a:bodyPr lIns="50800" tIns="50800" rIns="50800" bIns="50800" rtlCol="0" anchor="ctr"/>
            <a:lstStyle/>
            <a:p>
              <a:pPr algn="ctr">
                <a:lnSpc>
                  <a:spcPts val="2659"/>
                </a:lnSpc>
              </a:pPr>
              <a:endParaRPr/>
            </a:p>
          </p:txBody>
        </p:sp>
      </p:grpSp>
      <p:grpSp>
        <p:nvGrpSpPr>
          <p:cNvPr id="41" name="Group 41"/>
          <p:cNvGrpSpPr/>
          <p:nvPr/>
        </p:nvGrpSpPr>
        <p:grpSpPr>
          <a:xfrm>
            <a:off x="6126362" y="2326711"/>
            <a:ext cx="3086100" cy="3086100"/>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7A5"/>
            </a:solidFill>
          </p:spPr>
          <p:txBody>
            <a:bodyPr/>
            <a:lstStyle/>
            <a:p>
              <a:endParaRPr lang="en-US"/>
            </a:p>
          </p:txBody>
        </p:sp>
        <p:sp>
          <p:nvSpPr>
            <p:cNvPr id="43" name="TextBox 4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4" name="Group 44"/>
          <p:cNvGrpSpPr/>
          <p:nvPr/>
        </p:nvGrpSpPr>
        <p:grpSpPr>
          <a:xfrm>
            <a:off x="6357820" y="2558168"/>
            <a:ext cx="2623185" cy="2623185"/>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2700">
              <a:solidFill>
                <a:srgbClr val="000000"/>
              </a:solidFill>
            </a:ln>
          </p:spPr>
          <p:txBody>
            <a:bodyPr/>
            <a:lstStyle/>
            <a:p>
              <a:endParaRPr lang="en-US"/>
            </a:p>
          </p:txBody>
        </p:sp>
      </p:grpSp>
      <p:sp>
        <p:nvSpPr>
          <p:cNvPr id="46" name="TextBox 46"/>
          <p:cNvSpPr txBox="1"/>
          <p:nvPr/>
        </p:nvSpPr>
        <p:spPr>
          <a:xfrm>
            <a:off x="6790169" y="5703233"/>
            <a:ext cx="3599089" cy="1144148"/>
          </a:xfrm>
          <a:prstGeom prst="rect">
            <a:avLst/>
          </a:prstGeom>
        </p:spPr>
        <p:txBody>
          <a:bodyPr lIns="0" tIns="0" rIns="0" bIns="0" rtlCol="0" anchor="t">
            <a:spAutoFit/>
          </a:bodyPr>
          <a:lstStyle/>
          <a:p>
            <a:pPr algn="l">
              <a:lnSpc>
                <a:spcPts val="4629"/>
              </a:lnSpc>
            </a:pPr>
            <a:r>
              <a:rPr lang="en-US" sz="3306" spc="33">
                <a:solidFill>
                  <a:srgbClr val="000000"/>
                </a:solidFill>
                <a:latin typeface="DM Sans"/>
                <a:ea typeface="DM Sans"/>
                <a:cs typeface="DM Sans"/>
                <a:sym typeface="DM Sans"/>
              </a:rPr>
              <a:t>Ritchelle </a:t>
            </a:r>
          </a:p>
          <a:p>
            <a:pPr algn="l">
              <a:lnSpc>
                <a:spcPts val="4629"/>
              </a:lnSpc>
            </a:pPr>
            <a:r>
              <a:rPr lang="en-US" sz="3306" spc="33">
                <a:solidFill>
                  <a:srgbClr val="000000"/>
                </a:solidFill>
                <a:latin typeface="DM Sans"/>
                <a:ea typeface="DM Sans"/>
                <a:cs typeface="DM Sans"/>
                <a:sym typeface="DM Sans"/>
              </a:rPr>
              <a:t>Rueras</a:t>
            </a:r>
          </a:p>
        </p:txBody>
      </p:sp>
      <p:grpSp>
        <p:nvGrpSpPr>
          <p:cNvPr id="47" name="Group 47"/>
          <p:cNvGrpSpPr/>
          <p:nvPr/>
        </p:nvGrpSpPr>
        <p:grpSpPr>
          <a:xfrm>
            <a:off x="9825723" y="2115041"/>
            <a:ext cx="3086100" cy="7143259"/>
            <a:chOff x="0" y="0"/>
            <a:chExt cx="812800" cy="1881352"/>
          </a:xfrm>
        </p:grpSpPr>
        <p:sp>
          <p:nvSpPr>
            <p:cNvPr id="48" name="Freeform 48"/>
            <p:cNvSpPr/>
            <p:nvPr/>
          </p:nvSpPr>
          <p:spPr>
            <a:xfrm>
              <a:off x="0" y="0"/>
              <a:ext cx="812800" cy="1881352"/>
            </a:xfrm>
            <a:custGeom>
              <a:avLst/>
              <a:gdLst/>
              <a:ahLst/>
              <a:cxnLst/>
              <a:rect l="l" t="t" r="r" b="b"/>
              <a:pathLst>
                <a:path w="812800" h="1881352">
                  <a:moveTo>
                    <a:pt x="127941" y="0"/>
                  </a:moveTo>
                  <a:lnTo>
                    <a:pt x="684859" y="0"/>
                  </a:lnTo>
                  <a:cubicBezTo>
                    <a:pt x="718791" y="0"/>
                    <a:pt x="751333" y="13479"/>
                    <a:pt x="775327" y="37473"/>
                  </a:cubicBezTo>
                  <a:cubicBezTo>
                    <a:pt x="799321" y="61467"/>
                    <a:pt x="812800" y="94009"/>
                    <a:pt x="812800" y="127941"/>
                  </a:cubicBezTo>
                  <a:lnTo>
                    <a:pt x="812800" y="1753411"/>
                  </a:lnTo>
                  <a:cubicBezTo>
                    <a:pt x="812800" y="1787343"/>
                    <a:pt x="799321" y="1819886"/>
                    <a:pt x="775327" y="1843879"/>
                  </a:cubicBezTo>
                  <a:cubicBezTo>
                    <a:pt x="751333" y="1867873"/>
                    <a:pt x="718791" y="1881352"/>
                    <a:pt x="684859" y="1881352"/>
                  </a:cubicBezTo>
                  <a:lnTo>
                    <a:pt x="127941" y="1881352"/>
                  </a:lnTo>
                  <a:cubicBezTo>
                    <a:pt x="94009" y="1881352"/>
                    <a:pt x="61467" y="1867873"/>
                    <a:pt x="37473" y="1843879"/>
                  </a:cubicBezTo>
                  <a:cubicBezTo>
                    <a:pt x="13479" y="1819886"/>
                    <a:pt x="0" y="1787343"/>
                    <a:pt x="0" y="1753411"/>
                  </a:cubicBezTo>
                  <a:lnTo>
                    <a:pt x="0" y="127941"/>
                  </a:lnTo>
                  <a:cubicBezTo>
                    <a:pt x="0" y="94009"/>
                    <a:pt x="13479" y="61467"/>
                    <a:pt x="37473" y="37473"/>
                  </a:cubicBezTo>
                  <a:cubicBezTo>
                    <a:pt x="61467" y="13479"/>
                    <a:pt x="94009" y="0"/>
                    <a:pt x="127941" y="0"/>
                  </a:cubicBezTo>
                  <a:close/>
                </a:path>
              </a:pathLst>
            </a:custGeom>
            <a:solidFill>
              <a:srgbClr val="FDCD63"/>
            </a:solidFill>
          </p:spPr>
          <p:txBody>
            <a:bodyPr/>
            <a:lstStyle/>
            <a:p>
              <a:endParaRPr lang="en-US"/>
            </a:p>
          </p:txBody>
        </p:sp>
        <p:sp>
          <p:nvSpPr>
            <p:cNvPr id="49" name="TextBox 49"/>
            <p:cNvSpPr txBox="1"/>
            <p:nvPr/>
          </p:nvSpPr>
          <p:spPr>
            <a:xfrm>
              <a:off x="0" y="-38100"/>
              <a:ext cx="812800" cy="1919452"/>
            </a:xfrm>
            <a:prstGeom prst="rect">
              <a:avLst/>
            </a:prstGeom>
          </p:spPr>
          <p:txBody>
            <a:bodyPr lIns="50800" tIns="50800" rIns="50800" bIns="50800" rtlCol="0" anchor="ctr"/>
            <a:lstStyle/>
            <a:p>
              <a:pPr algn="ctr">
                <a:lnSpc>
                  <a:spcPts val="2659"/>
                </a:lnSpc>
              </a:pPr>
              <a:endParaRPr/>
            </a:p>
          </p:txBody>
        </p:sp>
      </p:grpSp>
      <p:grpSp>
        <p:nvGrpSpPr>
          <p:cNvPr id="50" name="Group 50"/>
          <p:cNvGrpSpPr/>
          <p:nvPr/>
        </p:nvGrpSpPr>
        <p:grpSpPr>
          <a:xfrm>
            <a:off x="9825723" y="2326711"/>
            <a:ext cx="3086100" cy="3086100"/>
            <a:chOff x="0" y="0"/>
            <a:chExt cx="812800" cy="812800"/>
          </a:xfrm>
        </p:grpSpPr>
        <p:sp>
          <p:nvSpPr>
            <p:cNvPr id="51" name="Freeform 5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7A5"/>
            </a:solidFill>
          </p:spPr>
          <p:txBody>
            <a:bodyPr/>
            <a:lstStyle/>
            <a:p>
              <a:endParaRPr lang="en-US"/>
            </a:p>
          </p:txBody>
        </p:sp>
        <p:sp>
          <p:nvSpPr>
            <p:cNvPr id="52" name="TextBox 5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3" name="Group 53"/>
          <p:cNvGrpSpPr/>
          <p:nvPr/>
        </p:nvGrpSpPr>
        <p:grpSpPr>
          <a:xfrm>
            <a:off x="10057180" y="2558168"/>
            <a:ext cx="2623185" cy="2623185"/>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a:stretch>
            </a:blipFill>
          </p:spPr>
          <p:txBody>
            <a:bodyPr/>
            <a:lstStyle/>
            <a:p>
              <a:endParaRPr lang="en-US"/>
            </a:p>
          </p:txBody>
        </p:sp>
      </p:grpSp>
      <p:sp>
        <p:nvSpPr>
          <p:cNvPr id="55" name="TextBox 55"/>
          <p:cNvSpPr txBox="1"/>
          <p:nvPr/>
        </p:nvSpPr>
        <p:spPr>
          <a:xfrm>
            <a:off x="10684533" y="5703233"/>
            <a:ext cx="3599089" cy="1144148"/>
          </a:xfrm>
          <a:prstGeom prst="rect">
            <a:avLst/>
          </a:prstGeom>
        </p:spPr>
        <p:txBody>
          <a:bodyPr lIns="0" tIns="0" rIns="0" bIns="0" rtlCol="0" anchor="t">
            <a:spAutoFit/>
          </a:bodyPr>
          <a:lstStyle/>
          <a:p>
            <a:pPr algn="l">
              <a:lnSpc>
                <a:spcPts val="4629"/>
              </a:lnSpc>
            </a:pPr>
            <a:r>
              <a:rPr lang="en-US" sz="3306" spc="33">
                <a:solidFill>
                  <a:srgbClr val="000000"/>
                </a:solidFill>
                <a:latin typeface="DM Sans"/>
                <a:ea typeface="DM Sans"/>
                <a:cs typeface="DM Sans"/>
                <a:sym typeface="DM Sans"/>
              </a:rPr>
              <a:t>Monique</a:t>
            </a:r>
          </a:p>
          <a:p>
            <a:pPr algn="l">
              <a:lnSpc>
                <a:spcPts val="4629"/>
              </a:lnSpc>
            </a:pPr>
            <a:r>
              <a:rPr lang="en-US" sz="3306" spc="33">
                <a:solidFill>
                  <a:srgbClr val="000000"/>
                </a:solidFill>
                <a:latin typeface="DM Sans"/>
                <a:ea typeface="DM Sans"/>
                <a:cs typeface="DM Sans"/>
                <a:sym typeface="DM Sans"/>
              </a:rPr>
              <a:t>Cabigting</a:t>
            </a:r>
          </a:p>
        </p:txBody>
      </p:sp>
      <p:grpSp>
        <p:nvGrpSpPr>
          <p:cNvPr id="56" name="Group 56"/>
          <p:cNvGrpSpPr/>
          <p:nvPr/>
        </p:nvGrpSpPr>
        <p:grpSpPr>
          <a:xfrm>
            <a:off x="13503562" y="2118848"/>
            <a:ext cx="3086100" cy="7143259"/>
            <a:chOff x="0" y="0"/>
            <a:chExt cx="812800" cy="1881352"/>
          </a:xfrm>
        </p:grpSpPr>
        <p:sp>
          <p:nvSpPr>
            <p:cNvPr id="57" name="Freeform 57"/>
            <p:cNvSpPr/>
            <p:nvPr/>
          </p:nvSpPr>
          <p:spPr>
            <a:xfrm>
              <a:off x="0" y="0"/>
              <a:ext cx="812800" cy="1881352"/>
            </a:xfrm>
            <a:custGeom>
              <a:avLst/>
              <a:gdLst/>
              <a:ahLst/>
              <a:cxnLst/>
              <a:rect l="l" t="t" r="r" b="b"/>
              <a:pathLst>
                <a:path w="812800" h="1881352">
                  <a:moveTo>
                    <a:pt x="127941" y="0"/>
                  </a:moveTo>
                  <a:lnTo>
                    <a:pt x="684859" y="0"/>
                  </a:lnTo>
                  <a:cubicBezTo>
                    <a:pt x="718791" y="0"/>
                    <a:pt x="751333" y="13479"/>
                    <a:pt x="775327" y="37473"/>
                  </a:cubicBezTo>
                  <a:cubicBezTo>
                    <a:pt x="799321" y="61467"/>
                    <a:pt x="812800" y="94009"/>
                    <a:pt x="812800" y="127941"/>
                  </a:cubicBezTo>
                  <a:lnTo>
                    <a:pt x="812800" y="1753411"/>
                  </a:lnTo>
                  <a:cubicBezTo>
                    <a:pt x="812800" y="1787343"/>
                    <a:pt x="799321" y="1819886"/>
                    <a:pt x="775327" y="1843879"/>
                  </a:cubicBezTo>
                  <a:cubicBezTo>
                    <a:pt x="751333" y="1867873"/>
                    <a:pt x="718791" y="1881352"/>
                    <a:pt x="684859" y="1881352"/>
                  </a:cubicBezTo>
                  <a:lnTo>
                    <a:pt x="127941" y="1881352"/>
                  </a:lnTo>
                  <a:cubicBezTo>
                    <a:pt x="94009" y="1881352"/>
                    <a:pt x="61467" y="1867873"/>
                    <a:pt x="37473" y="1843879"/>
                  </a:cubicBezTo>
                  <a:cubicBezTo>
                    <a:pt x="13479" y="1819886"/>
                    <a:pt x="0" y="1787343"/>
                    <a:pt x="0" y="1753411"/>
                  </a:cubicBezTo>
                  <a:lnTo>
                    <a:pt x="0" y="127941"/>
                  </a:lnTo>
                  <a:cubicBezTo>
                    <a:pt x="0" y="94009"/>
                    <a:pt x="13479" y="61467"/>
                    <a:pt x="37473" y="37473"/>
                  </a:cubicBezTo>
                  <a:cubicBezTo>
                    <a:pt x="61467" y="13479"/>
                    <a:pt x="94009" y="0"/>
                    <a:pt x="127941" y="0"/>
                  </a:cubicBezTo>
                  <a:close/>
                </a:path>
              </a:pathLst>
            </a:custGeom>
            <a:solidFill>
              <a:srgbClr val="FDCD63"/>
            </a:solidFill>
          </p:spPr>
          <p:txBody>
            <a:bodyPr/>
            <a:lstStyle/>
            <a:p>
              <a:endParaRPr lang="en-US"/>
            </a:p>
          </p:txBody>
        </p:sp>
        <p:sp>
          <p:nvSpPr>
            <p:cNvPr id="58" name="TextBox 58"/>
            <p:cNvSpPr txBox="1"/>
            <p:nvPr/>
          </p:nvSpPr>
          <p:spPr>
            <a:xfrm>
              <a:off x="0" y="-38100"/>
              <a:ext cx="812800" cy="1919452"/>
            </a:xfrm>
            <a:prstGeom prst="rect">
              <a:avLst/>
            </a:prstGeom>
          </p:spPr>
          <p:txBody>
            <a:bodyPr lIns="50800" tIns="50800" rIns="50800" bIns="50800" rtlCol="0" anchor="ctr"/>
            <a:lstStyle/>
            <a:p>
              <a:pPr algn="ctr">
                <a:lnSpc>
                  <a:spcPts val="2659"/>
                </a:lnSpc>
              </a:pPr>
              <a:endParaRPr/>
            </a:p>
          </p:txBody>
        </p:sp>
      </p:grpSp>
      <p:grpSp>
        <p:nvGrpSpPr>
          <p:cNvPr id="59" name="Group 59"/>
          <p:cNvGrpSpPr/>
          <p:nvPr/>
        </p:nvGrpSpPr>
        <p:grpSpPr>
          <a:xfrm>
            <a:off x="13503562" y="2330517"/>
            <a:ext cx="3086100" cy="3086100"/>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7A5"/>
            </a:solidFill>
          </p:spPr>
          <p:txBody>
            <a:bodyPr/>
            <a:lstStyle/>
            <a:p>
              <a:endParaRPr lang="en-US"/>
            </a:p>
          </p:txBody>
        </p:sp>
        <p:sp>
          <p:nvSpPr>
            <p:cNvPr id="61" name="TextBox 6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2" name="Group 62"/>
          <p:cNvGrpSpPr/>
          <p:nvPr/>
        </p:nvGrpSpPr>
        <p:grpSpPr>
          <a:xfrm>
            <a:off x="13735019" y="2561975"/>
            <a:ext cx="2623185" cy="2623185"/>
            <a:chOff x="0" y="0"/>
            <a:chExt cx="812800" cy="812800"/>
          </a:xfrm>
        </p:grpSpPr>
        <p:sp>
          <p:nvSpPr>
            <p:cNvPr id="63" name="Freeform 6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1313" r="-1313"/>
              </a:stretch>
            </a:blipFill>
          </p:spPr>
          <p:txBody>
            <a:bodyPr/>
            <a:lstStyle/>
            <a:p>
              <a:endParaRPr lang="en-US"/>
            </a:p>
          </p:txBody>
        </p:sp>
      </p:grpSp>
      <p:sp>
        <p:nvSpPr>
          <p:cNvPr id="64" name="TextBox 64"/>
          <p:cNvSpPr txBox="1"/>
          <p:nvPr/>
        </p:nvSpPr>
        <p:spPr>
          <a:xfrm>
            <a:off x="2452330" y="7540984"/>
            <a:ext cx="3482835" cy="1109345"/>
          </a:xfrm>
          <a:prstGeom prst="rect">
            <a:avLst/>
          </a:prstGeom>
        </p:spPr>
        <p:txBody>
          <a:bodyPr lIns="0" tIns="0" rIns="0" bIns="0" rtlCol="0" anchor="t">
            <a:spAutoFit/>
          </a:bodyPr>
          <a:lstStyle/>
          <a:p>
            <a:pPr algn="ctr">
              <a:lnSpc>
                <a:spcPts val="4480"/>
              </a:lnSpc>
            </a:pPr>
            <a:r>
              <a:rPr lang="en-US" sz="3200" b="1" i="1" spc="32">
                <a:solidFill>
                  <a:srgbClr val="000000"/>
                </a:solidFill>
                <a:latin typeface="DM Sans Bold Italics"/>
                <a:ea typeface="DM Sans Bold Italics"/>
                <a:cs typeface="DM Sans Bold Italics"/>
                <a:sym typeface="DM Sans Bold Italics"/>
              </a:rPr>
              <a:t>Front-End Developer</a:t>
            </a:r>
          </a:p>
        </p:txBody>
      </p:sp>
      <p:sp>
        <p:nvSpPr>
          <p:cNvPr id="65" name="TextBox 65"/>
          <p:cNvSpPr txBox="1"/>
          <p:nvPr/>
        </p:nvSpPr>
        <p:spPr>
          <a:xfrm>
            <a:off x="5106878" y="7490010"/>
            <a:ext cx="3482835" cy="1109345"/>
          </a:xfrm>
          <a:prstGeom prst="rect">
            <a:avLst/>
          </a:prstGeom>
        </p:spPr>
        <p:txBody>
          <a:bodyPr lIns="0" tIns="0" rIns="0" bIns="0" rtlCol="0" anchor="t">
            <a:spAutoFit/>
          </a:bodyPr>
          <a:lstStyle/>
          <a:p>
            <a:pPr algn="r">
              <a:lnSpc>
                <a:spcPts val="4480"/>
              </a:lnSpc>
            </a:pPr>
            <a:r>
              <a:rPr lang="en-US" sz="3200" b="1" i="1" spc="32">
                <a:solidFill>
                  <a:srgbClr val="000000"/>
                </a:solidFill>
                <a:latin typeface="DM Sans Bold Italics"/>
                <a:ea typeface="DM Sans Bold Italics"/>
                <a:cs typeface="DM Sans Bold Italics"/>
                <a:sym typeface="DM Sans Bold Italics"/>
              </a:rPr>
              <a:t>Project </a:t>
            </a:r>
          </a:p>
          <a:p>
            <a:pPr algn="r">
              <a:lnSpc>
                <a:spcPts val="4480"/>
              </a:lnSpc>
            </a:pPr>
            <a:r>
              <a:rPr lang="en-US" sz="3200" b="1" i="1" spc="32">
                <a:solidFill>
                  <a:srgbClr val="000000"/>
                </a:solidFill>
                <a:latin typeface="DM Sans Bold Italics"/>
                <a:ea typeface="DM Sans Bold Italics"/>
                <a:cs typeface="DM Sans Bold Italics"/>
                <a:sym typeface="DM Sans Bold Italics"/>
              </a:rPr>
              <a:t>Manager</a:t>
            </a:r>
          </a:p>
        </p:txBody>
      </p:sp>
      <p:sp>
        <p:nvSpPr>
          <p:cNvPr id="66" name="TextBox 66"/>
          <p:cNvSpPr txBox="1"/>
          <p:nvPr/>
        </p:nvSpPr>
        <p:spPr>
          <a:xfrm>
            <a:off x="9627355" y="7540984"/>
            <a:ext cx="3482835" cy="1109345"/>
          </a:xfrm>
          <a:prstGeom prst="rect">
            <a:avLst/>
          </a:prstGeom>
        </p:spPr>
        <p:txBody>
          <a:bodyPr lIns="0" tIns="0" rIns="0" bIns="0" rtlCol="0" anchor="t">
            <a:spAutoFit/>
          </a:bodyPr>
          <a:lstStyle/>
          <a:p>
            <a:pPr algn="ctr">
              <a:lnSpc>
                <a:spcPts val="4480"/>
              </a:lnSpc>
            </a:pPr>
            <a:r>
              <a:rPr lang="en-US" sz="3200" b="1" i="1" spc="32">
                <a:solidFill>
                  <a:srgbClr val="000000"/>
                </a:solidFill>
                <a:latin typeface="DM Sans Bold Italics"/>
                <a:ea typeface="DM Sans Bold Italics"/>
                <a:cs typeface="DM Sans Bold Italics"/>
                <a:sym typeface="DM Sans Bold Italics"/>
              </a:rPr>
              <a:t>UI/UX </a:t>
            </a:r>
          </a:p>
          <a:p>
            <a:pPr algn="ctr">
              <a:lnSpc>
                <a:spcPts val="4480"/>
              </a:lnSpc>
            </a:pPr>
            <a:r>
              <a:rPr lang="en-US" sz="3200" b="1" i="1" spc="32">
                <a:solidFill>
                  <a:srgbClr val="000000"/>
                </a:solidFill>
                <a:latin typeface="DM Sans Bold Italics"/>
                <a:ea typeface="DM Sans Bold Italics"/>
                <a:cs typeface="DM Sans Bold Italics"/>
                <a:sym typeface="DM Sans Bold Italics"/>
              </a:rPr>
              <a:t>Designer</a:t>
            </a:r>
          </a:p>
        </p:txBody>
      </p:sp>
      <p:sp>
        <p:nvSpPr>
          <p:cNvPr id="67" name="TextBox 67"/>
          <p:cNvSpPr txBox="1"/>
          <p:nvPr/>
        </p:nvSpPr>
        <p:spPr>
          <a:xfrm>
            <a:off x="14167368" y="5707039"/>
            <a:ext cx="3599089" cy="1144148"/>
          </a:xfrm>
          <a:prstGeom prst="rect">
            <a:avLst/>
          </a:prstGeom>
        </p:spPr>
        <p:txBody>
          <a:bodyPr lIns="0" tIns="0" rIns="0" bIns="0" rtlCol="0" anchor="t">
            <a:spAutoFit/>
          </a:bodyPr>
          <a:lstStyle/>
          <a:p>
            <a:pPr algn="l">
              <a:lnSpc>
                <a:spcPts val="4629"/>
              </a:lnSpc>
            </a:pPr>
            <a:r>
              <a:rPr lang="en-US" sz="3306" spc="33">
                <a:solidFill>
                  <a:srgbClr val="000000"/>
                </a:solidFill>
                <a:latin typeface="DM Sans"/>
                <a:ea typeface="DM Sans"/>
                <a:cs typeface="DM Sans"/>
                <a:sym typeface="DM Sans"/>
              </a:rPr>
              <a:t>Trishia</a:t>
            </a:r>
          </a:p>
          <a:p>
            <a:pPr algn="l">
              <a:lnSpc>
                <a:spcPts val="4629"/>
              </a:lnSpc>
            </a:pPr>
            <a:r>
              <a:rPr lang="en-US" sz="3306" spc="33">
                <a:solidFill>
                  <a:srgbClr val="000000"/>
                </a:solidFill>
                <a:latin typeface="DM Sans"/>
                <a:ea typeface="DM Sans"/>
                <a:cs typeface="DM Sans"/>
                <a:sym typeface="DM Sans"/>
              </a:rPr>
              <a:t>San Diego</a:t>
            </a:r>
          </a:p>
        </p:txBody>
      </p:sp>
      <p:sp>
        <p:nvSpPr>
          <p:cNvPr id="68" name="TextBox 68"/>
          <p:cNvSpPr txBox="1"/>
          <p:nvPr/>
        </p:nvSpPr>
        <p:spPr>
          <a:xfrm>
            <a:off x="12484078" y="7493816"/>
            <a:ext cx="3482835" cy="1109345"/>
          </a:xfrm>
          <a:prstGeom prst="rect">
            <a:avLst/>
          </a:prstGeom>
        </p:spPr>
        <p:txBody>
          <a:bodyPr lIns="0" tIns="0" rIns="0" bIns="0" rtlCol="0" anchor="t">
            <a:spAutoFit/>
          </a:bodyPr>
          <a:lstStyle/>
          <a:p>
            <a:pPr algn="r">
              <a:lnSpc>
                <a:spcPts val="4480"/>
              </a:lnSpc>
            </a:pPr>
            <a:r>
              <a:rPr lang="en-US" sz="3200" b="1" i="1" spc="32">
                <a:solidFill>
                  <a:srgbClr val="000000"/>
                </a:solidFill>
                <a:latin typeface="DM Sans Bold Italics"/>
                <a:ea typeface="DM Sans Bold Italics"/>
                <a:cs typeface="DM Sans Bold Italics"/>
                <a:sym typeface="DM Sans Bold Italics"/>
              </a:rPr>
              <a:t>Back-End</a:t>
            </a:r>
          </a:p>
          <a:p>
            <a:pPr algn="r">
              <a:lnSpc>
                <a:spcPts val="4480"/>
              </a:lnSpc>
            </a:pPr>
            <a:r>
              <a:rPr lang="en-US" sz="3200" b="1" i="1" spc="32">
                <a:solidFill>
                  <a:srgbClr val="000000"/>
                </a:solidFill>
                <a:latin typeface="DM Sans Bold Italics"/>
                <a:ea typeface="DM Sans Bold Italics"/>
                <a:cs typeface="DM Sans Bold Italics"/>
                <a:sym typeface="DM Sans Bold Italics"/>
              </a:rPr>
              <a:t>Developer</a:t>
            </a:r>
          </a:p>
        </p:txBody>
      </p:sp>
      <p:grpSp>
        <p:nvGrpSpPr>
          <p:cNvPr id="69" name="Group 69"/>
          <p:cNvGrpSpPr/>
          <p:nvPr/>
        </p:nvGrpSpPr>
        <p:grpSpPr>
          <a:xfrm>
            <a:off x="6357820" y="2561975"/>
            <a:ext cx="2623185" cy="2623185"/>
            <a:chOff x="0" y="0"/>
            <a:chExt cx="812800" cy="812800"/>
          </a:xfrm>
        </p:grpSpPr>
        <p:sp>
          <p:nvSpPr>
            <p:cNvPr id="70" name="Freeform 7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t="-25000" b="-24999"/>
              </a:stretch>
            </a:blipFill>
          </p:spPr>
          <p:txBody>
            <a:bodyPr/>
            <a:lstStyle/>
            <a:p>
              <a:endParaRPr lang="en-US"/>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26512" y="322375"/>
            <a:ext cx="29189020" cy="1002000"/>
            <a:chOff x="0" y="0"/>
            <a:chExt cx="38918694" cy="1336000"/>
          </a:xfrm>
        </p:grpSpPr>
        <p:grpSp>
          <p:nvGrpSpPr>
            <p:cNvPr id="3" name="Group 3"/>
            <p:cNvGrpSpPr/>
            <p:nvPr/>
          </p:nvGrpSpPr>
          <p:grpSpPr>
            <a:xfrm>
              <a:off x="0" y="0"/>
              <a:ext cx="29535800" cy="1336000"/>
              <a:chOff x="0" y="0"/>
              <a:chExt cx="6952752" cy="314495"/>
            </a:xfrm>
          </p:grpSpPr>
          <p:sp>
            <p:nvSpPr>
              <p:cNvPr id="4" name="Freeform 4"/>
              <p:cNvSpPr/>
              <p:nvPr/>
            </p:nvSpPr>
            <p:spPr>
              <a:xfrm>
                <a:off x="0" y="0"/>
                <a:ext cx="6952752" cy="314495"/>
              </a:xfrm>
              <a:custGeom>
                <a:avLst/>
                <a:gdLst/>
                <a:ahLst/>
                <a:cxnLst/>
                <a:rect l="l" t="t" r="r" b="b"/>
                <a:pathLst>
                  <a:path w="6952752" h="314495">
                    <a:moveTo>
                      <a:pt x="14957" y="0"/>
                    </a:moveTo>
                    <a:lnTo>
                      <a:pt x="6937796" y="0"/>
                    </a:lnTo>
                    <a:cubicBezTo>
                      <a:pt x="6946056" y="0"/>
                      <a:pt x="6952752" y="6696"/>
                      <a:pt x="6952752" y="14957"/>
                    </a:cubicBezTo>
                    <a:lnTo>
                      <a:pt x="6952752" y="299539"/>
                    </a:lnTo>
                    <a:cubicBezTo>
                      <a:pt x="6952752" y="307799"/>
                      <a:pt x="6946056" y="314495"/>
                      <a:pt x="6937796" y="314495"/>
                    </a:cubicBezTo>
                    <a:lnTo>
                      <a:pt x="14957" y="314495"/>
                    </a:lnTo>
                    <a:cubicBezTo>
                      <a:pt x="6696" y="314495"/>
                      <a:pt x="0" y="307799"/>
                      <a:pt x="0" y="299539"/>
                    </a:cubicBezTo>
                    <a:lnTo>
                      <a:pt x="0" y="14957"/>
                    </a:lnTo>
                    <a:cubicBezTo>
                      <a:pt x="0" y="6696"/>
                      <a:pt x="6696" y="0"/>
                      <a:pt x="14957" y="0"/>
                    </a:cubicBezTo>
                    <a:close/>
                  </a:path>
                </a:pathLst>
              </a:custGeom>
              <a:solidFill>
                <a:srgbClr val="FDCD63"/>
              </a:solidFill>
            </p:spPr>
            <p:txBody>
              <a:bodyPr/>
              <a:lstStyle/>
              <a:p>
                <a:endParaRPr lang="en-US"/>
              </a:p>
            </p:txBody>
          </p:sp>
          <p:sp>
            <p:nvSpPr>
              <p:cNvPr id="5" name="TextBox 5"/>
              <p:cNvSpPr txBox="1"/>
              <p:nvPr/>
            </p:nvSpPr>
            <p:spPr>
              <a:xfrm>
                <a:off x="0" y="-28575"/>
                <a:ext cx="6952752" cy="343070"/>
              </a:xfrm>
              <a:prstGeom prst="rect">
                <a:avLst/>
              </a:prstGeom>
            </p:spPr>
            <p:txBody>
              <a:bodyPr lIns="50800" tIns="50800" rIns="50800" bIns="50800" rtlCol="0" anchor="ctr"/>
              <a:lstStyle/>
              <a:p>
                <a:pPr algn="ctr">
                  <a:lnSpc>
                    <a:spcPts val="1960"/>
                  </a:lnSpc>
                </a:pPr>
                <a:endParaRPr/>
              </a:p>
            </p:txBody>
          </p:sp>
        </p:grpSp>
        <p:sp>
          <p:nvSpPr>
            <p:cNvPr id="6" name="TextBox 6"/>
            <p:cNvSpPr txBox="1"/>
            <p:nvPr/>
          </p:nvSpPr>
          <p:spPr>
            <a:xfrm>
              <a:off x="2247743" y="286917"/>
              <a:ext cx="36670951" cy="687676"/>
            </a:xfrm>
            <a:prstGeom prst="rect">
              <a:avLst/>
            </a:prstGeom>
          </p:spPr>
          <p:txBody>
            <a:bodyPr lIns="0" tIns="0" rIns="0" bIns="0" rtlCol="0" anchor="t">
              <a:spAutoFit/>
            </a:bodyPr>
            <a:lstStyle/>
            <a:p>
              <a:pPr algn="l">
                <a:lnSpc>
                  <a:spcPts val="4384"/>
                </a:lnSpc>
              </a:pPr>
              <a:r>
                <a:rPr lang="en-US" sz="3132" b="1" i="1" spc="31">
                  <a:solidFill>
                    <a:srgbClr val="525250"/>
                  </a:solidFill>
                  <a:latin typeface="DM Sans Bold Italics"/>
                  <a:ea typeface="DM Sans Bold Italics"/>
                  <a:cs typeface="DM Sans Bold Italics"/>
                  <a:sym typeface="DM Sans Bold Italics"/>
                </a:rPr>
                <a:t>Project Design</a:t>
              </a:r>
            </a:p>
          </p:txBody>
        </p:sp>
      </p:grpSp>
      <p:sp>
        <p:nvSpPr>
          <p:cNvPr id="7" name="Freeform 7"/>
          <p:cNvSpPr/>
          <p:nvPr/>
        </p:nvSpPr>
        <p:spPr>
          <a:xfrm>
            <a:off x="3879790" y="0"/>
            <a:ext cx="12412670" cy="10287000"/>
          </a:xfrm>
          <a:custGeom>
            <a:avLst/>
            <a:gdLst/>
            <a:ahLst/>
            <a:cxnLst/>
            <a:rect l="l" t="t" r="r" b="b"/>
            <a:pathLst>
              <a:path w="12412670" h="10287000">
                <a:moveTo>
                  <a:pt x="0" y="0"/>
                </a:moveTo>
                <a:lnTo>
                  <a:pt x="12412670" y="0"/>
                </a:lnTo>
                <a:lnTo>
                  <a:pt x="12412670" y="10287000"/>
                </a:lnTo>
                <a:lnTo>
                  <a:pt x="0" y="10287000"/>
                </a:lnTo>
                <a:lnTo>
                  <a:pt x="0" y="0"/>
                </a:lnTo>
                <a:close/>
              </a:path>
            </a:pathLst>
          </a:custGeom>
          <a:blipFill>
            <a:blip r:embed="rId2"/>
            <a:stretch>
              <a:fillRect/>
            </a:stretch>
          </a:blipFill>
        </p:spPr>
        <p:txBody>
          <a:bodyPr/>
          <a:lstStyle/>
          <a:p>
            <a:endParaRPr lang="en-US"/>
          </a:p>
        </p:txBody>
      </p:sp>
      <p:grpSp>
        <p:nvGrpSpPr>
          <p:cNvPr id="8" name="Group 8"/>
          <p:cNvGrpSpPr/>
          <p:nvPr/>
        </p:nvGrpSpPr>
        <p:grpSpPr>
          <a:xfrm>
            <a:off x="17512925" y="0"/>
            <a:ext cx="1537075" cy="10287000"/>
            <a:chOff x="0" y="0"/>
            <a:chExt cx="2049433" cy="13716000"/>
          </a:xfrm>
        </p:grpSpPr>
        <p:grpSp>
          <p:nvGrpSpPr>
            <p:cNvPr id="9" name="Group 9"/>
            <p:cNvGrpSpPr/>
            <p:nvPr/>
          </p:nvGrpSpPr>
          <p:grpSpPr>
            <a:xfrm>
              <a:off x="0" y="54211"/>
              <a:ext cx="758476" cy="13661789"/>
              <a:chOff x="0" y="0"/>
              <a:chExt cx="224095" cy="4036437"/>
            </a:xfrm>
          </p:grpSpPr>
          <p:sp>
            <p:nvSpPr>
              <p:cNvPr id="10" name="Freeform 10"/>
              <p:cNvSpPr/>
              <p:nvPr/>
            </p:nvSpPr>
            <p:spPr>
              <a:xfrm>
                <a:off x="0" y="0"/>
                <a:ext cx="224095" cy="4036437"/>
              </a:xfrm>
              <a:custGeom>
                <a:avLst/>
                <a:gdLst/>
                <a:ahLst/>
                <a:cxnLst/>
                <a:rect l="l" t="t" r="r" b="b"/>
                <a:pathLst>
                  <a:path w="224095" h="4036437">
                    <a:moveTo>
                      <a:pt x="0" y="0"/>
                    </a:moveTo>
                    <a:lnTo>
                      <a:pt x="224095" y="0"/>
                    </a:lnTo>
                    <a:lnTo>
                      <a:pt x="224095" y="4036437"/>
                    </a:lnTo>
                    <a:lnTo>
                      <a:pt x="0" y="4036437"/>
                    </a:lnTo>
                    <a:close/>
                  </a:path>
                </a:pathLst>
              </a:custGeom>
              <a:solidFill>
                <a:srgbClr val="EFEFEF"/>
              </a:solidFill>
            </p:spPr>
            <p:txBody>
              <a:bodyPr/>
              <a:lstStyle/>
              <a:p>
                <a:endParaRPr lang="en-US"/>
              </a:p>
            </p:txBody>
          </p:sp>
          <p:sp>
            <p:nvSpPr>
              <p:cNvPr id="11" name="TextBox 11"/>
              <p:cNvSpPr txBox="1"/>
              <p:nvPr/>
            </p:nvSpPr>
            <p:spPr>
              <a:xfrm>
                <a:off x="0" y="-28575"/>
                <a:ext cx="224095" cy="4065012"/>
              </a:xfrm>
              <a:prstGeom prst="rect">
                <a:avLst/>
              </a:prstGeom>
            </p:spPr>
            <p:txBody>
              <a:bodyPr lIns="46214" tIns="46214" rIns="46214" bIns="46214" rtlCol="0" anchor="ctr"/>
              <a:lstStyle/>
              <a:p>
                <a:pPr algn="ctr">
                  <a:lnSpc>
                    <a:spcPts val="1783"/>
                  </a:lnSpc>
                </a:pPr>
                <a:endParaRPr/>
              </a:p>
            </p:txBody>
          </p:sp>
        </p:grpSp>
        <p:grpSp>
          <p:nvGrpSpPr>
            <p:cNvPr id="12" name="Group 12"/>
            <p:cNvGrpSpPr/>
            <p:nvPr/>
          </p:nvGrpSpPr>
          <p:grpSpPr>
            <a:xfrm>
              <a:off x="1174220" y="54211"/>
              <a:ext cx="875214" cy="13661789"/>
              <a:chOff x="0" y="0"/>
              <a:chExt cx="258586" cy="4036437"/>
            </a:xfrm>
          </p:grpSpPr>
          <p:sp>
            <p:nvSpPr>
              <p:cNvPr id="13" name="Freeform 13"/>
              <p:cNvSpPr/>
              <p:nvPr/>
            </p:nvSpPr>
            <p:spPr>
              <a:xfrm>
                <a:off x="0" y="0"/>
                <a:ext cx="258586" cy="4036437"/>
              </a:xfrm>
              <a:custGeom>
                <a:avLst/>
                <a:gdLst/>
                <a:ahLst/>
                <a:cxnLst/>
                <a:rect l="l" t="t" r="r" b="b"/>
                <a:pathLst>
                  <a:path w="258586" h="4036437">
                    <a:moveTo>
                      <a:pt x="0" y="0"/>
                    </a:moveTo>
                    <a:lnTo>
                      <a:pt x="258586" y="0"/>
                    </a:lnTo>
                    <a:lnTo>
                      <a:pt x="258586" y="4036437"/>
                    </a:lnTo>
                    <a:lnTo>
                      <a:pt x="0" y="4036437"/>
                    </a:lnTo>
                    <a:close/>
                  </a:path>
                </a:pathLst>
              </a:custGeom>
              <a:solidFill>
                <a:srgbClr val="000000"/>
              </a:solidFill>
            </p:spPr>
            <p:txBody>
              <a:bodyPr/>
              <a:lstStyle/>
              <a:p>
                <a:endParaRPr lang="en-US"/>
              </a:p>
            </p:txBody>
          </p:sp>
          <p:sp>
            <p:nvSpPr>
              <p:cNvPr id="14" name="TextBox 14"/>
              <p:cNvSpPr txBox="1"/>
              <p:nvPr/>
            </p:nvSpPr>
            <p:spPr>
              <a:xfrm>
                <a:off x="0" y="-28575"/>
                <a:ext cx="258586" cy="4065012"/>
              </a:xfrm>
              <a:prstGeom prst="rect">
                <a:avLst/>
              </a:prstGeom>
            </p:spPr>
            <p:txBody>
              <a:bodyPr lIns="46214" tIns="46214" rIns="46214" bIns="46214" rtlCol="0" anchor="ctr"/>
              <a:lstStyle/>
              <a:p>
                <a:pPr algn="ctr">
                  <a:lnSpc>
                    <a:spcPts val="1783"/>
                  </a:lnSpc>
                </a:pPr>
                <a:endParaRPr/>
              </a:p>
            </p:txBody>
          </p:sp>
        </p:grpSp>
        <p:grpSp>
          <p:nvGrpSpPr>
            <p:cNvPr id="15" name="Group 15"/>
            <p:cNvGrpSpPr/>
            <p:nvPr/>
          </p:nvGrpSpPr>
          <p:grpSpPr>
            <a:xfrm>
              <a:off x="891989" y="0"/>
              <a:ext cx="166913" cy="13661789"/>
              <a:chOff x="0" y="0"/>
              <a:chExt cx="49315" cy="4036437"/>
            </a:xfrm>
          </p:grpSpPr>
          <p:sp>
            <p:nvSpPr>
              <p:cNvPr id="16" name="Freeform 16"/>
              <p:cNvSpPr/>
              <p:nvPr/>
            </p:nvSpPr>
            <p:spPr>
              <a:xfrm>
                <a:off x="0" y="0"/>
                <a:ext cx="49315" cy="4036437"/>
              </a:xfrm>
              <a:custGeom>
                <a:avLst/>
                <a:gdLst/>
                <a:ahLst/>
                <a:cxnLst/>
                <a:rect l="l" t="t" r="r" b="b"/>
                <a:pathLst>
                  <a:path w="49315" h="4036437">
                    <a:moveTo>
                      <a:pt x="0" y="0"/>
                    </a:moveTo>
                    <a:lnTo>
                      <a:pt x="49315" y="0"/>
                    </a:lnTo>
                    <a:lnTo>
                      <a:pt x="49315" y="4036437"/>
                    </a:lnTo>
                    <a:lnTo>
                      <a:pt x="0" y="4036437"/>
                    </a:lnTo>
                    <a:close/>
                  </a:path>
                </a:pathLst>
              </a:custGeom>
              <a:solidFill>
                <a:srgbClr val="A6A6A6"/>
              </a:solidFill>
            </p:spPr>
            <p:txBody>
              <a:bodyPr/>
              <a:lstStyle/>
              <a:p>
                <a:endParaRPr lang="en-US"/>
              </a:p>
            </p:txBody>
          </p:sp>
          <p:sp>
            <p:nvSpPr>
              <p:cNvPr id="17" name="TextBox 17"/>
              <p:cNvSpPr txBox="1"/>
              <p:nvPr/>
            </p:nvSpPr>
            <p:spPr>
              <a:xfrm>
                <a:off x="0" y="-28575"/>
                <a:ext cx="49315" cy="4065012"/>
              </a:xfrm>
              <a:prstGeom prst="rect">
                <a:avLst/>
              </a:prstGeom>
            </p:spPr>
            <p:txBody>
              <a:bodyPr lIns="46214" tIns="46214" rIns="46214" bIns="46214" rtlCol="0" anchor="ctr"/>
              <a:lstStyle/>
              <a:p>
                <a:pPr algn="ctr">
                  <a:lnSpc>
                    <a:spcPts val="1783"/>
                  </a:lnSpc>
                </a:pPr>
                <a:endParaRPr/>
              </a:p>
            </p:txBody>
          </p:sp>
        </p:grpSp>
      </p:grpSp>
      <p:sp>
        <p:nvSpPr>
          <p:cNvPr id="18" name="TextBox 18"/>
          <p:cNvSpPr txBox="1"/>
          <p:nvPr/>
        </p:nvSpPr>
        <p:spPr>
          <a:xfrm>
            <a:off x="674687" y="7194338"/>
            <a:ext cx="7384645" cy="2063962"/>
          </a:xfrm>
          <a:prstGeom prst="rect">
            <a:avLst/>
          </a:prstGeom>
        </p:spPr>
        <p:txBody>
          <a:bodyPr lIns="0" tIns="0" rIns="0" bIns="0" rtlCol="0" anchor="t">
            <a:spAutoFit/>
          </a:bodyPr>
          <a:lstStyle/>
          <a:p>
            <a:pPr algn="l">
              <a:lnSpc>
                <a:spcPts val="8294"/>
              </a:lnSpc>
            </a:pPr>
            <a:r>
              <a:rPr lang="en-US" sz="5924" spc="59">
                <a:solidFill>
                  <a:srgbClr val="000000"/>
                </a:solidFill>
                <a:latin typeface="Norwester"/>
                <a:ea typeface="Norwester"/>
                <a:cs typeface="Norwester"/>
                <a:sym typeface="Norwester"/>
              </a:rPr>
              <a:t>USECASE </a:t>
            </a:r>
          </a:p>
          <a:p>
            <a:pPr algn="l">
              <a:lnSpc>
                <a:spcPts val="8294"/>
              </a:lnSpc>
            </a:pPr>
            <a:r>
              <a:rPr lang="en-US" sz="5924" spc="59">
                <a:solidFill>
                  <a:srgbClr val="000000"/>
                </a:solidFill>
                <a:latin typeface="Norwester"/>
                <a:ea typeface="Norwester"/>
                <a:cs typeface="Norwester"/>
                <a:sym typeface="Norwester"/>
              </a:rPr>
              <a:t>DIAGRAM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21469"/>
            <a:ext cx="19050000" cy="9644063"/>
          </a:xfrm>
          <a:custGeom>
            <a:avLst/>
            <a:gdLst/>
            <a:ahLst/>
            <a:cxnLst/>
            <a:rect l="l" t="t" r="r" b="b"/>
            <a:pathLst>
              <a:path w="19050000" h="9644063">
                <a:moveTo>
                  <a:pt x="0" y="0"/>
                </a:moveTo>
                <a:lnTo>
                  <a:pt x="19050000" y="0"/>
                </a:lnTo>
                <a:lnTo>
                  <a:pt x="19050000" y="9644062"/>
                </a:lnTo>
                <a:lnTo>
                  <a:pt x="0" y="9644062"/>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314874" y="527700"/>
            <a:ext cx="4724315" cy="1002000"/>
            <a:chOff x="0" y="0"/>
            <a:chExt cx="6299086" cy="1336000"/>
          </a:xfrm>
        </p:grpSpPr>
        <p:grpSp>
          <p:nvGrpSpPr>
            <p:cNvPr id="4" name="Group 4"/>
            <p:cNvGrpSpPr/>
            <p:nvPr/>
          </p:nvGrpSpPr>
          <p:grpSpPr>
            <a:xfrm>
              <a:off x="0" y="0"/>
              <a:ext cx="4780442" cy="1336000"/>
              <a:chOff x="0" y="0"/>
              <a:chExt cx="1125320" cy="314495"/>
            </a:xfrm>
          </p:grpSpPr>
          <p:sp>
            <p:nvSpPr>
              <p:cNvPr id="5" name="Freeform 5"/>
              <p:cNvSpPr/>
              <p:nvPr/>
            </p:nvSpPr>
            <p:spPr>
              <a:xfrm>
                <a:off x="0" y="0"/>
                <a:ext cx="1125320" cy="314495"/>
              </a:xfrm>
              <a:custGeom>
                <a:avLst/>
                <a:gdLst/>
                <a:ahLst/>
                <a:cxnLst/>
                <a:rect l="l" t="t" r="r" b="b"/>
                <a:pathLst>
                  <a:path w="1125320" h="314495">
                    <a:moveTo>
                      <a:pt x="92409" y="0"/>
                    </a:moveTo>
                    <a:lnTo>
                      <a:pt x="1032911" y="0"/>
                    </a:lnTo>
                    <a:cubicBezTo>
                      <a:pt x="1057419" y="0"/>
                      <a:pt x="1080924" y="9736"/>
                      <a:pt x="1098254" y="27066"/>
                    </a:cubicBezTo>
                    <a:cubicBezTo>
                      <a:pt x="1115584" y="44396"/>
                      <a:pt x="1125320" y="67901"/>
                      <a:pt x="1125320" y="92409"/>
                    </a:cubicBezTo>
                    <a:lnTo>
                      <a:pt x="1125320" y="222086"/>
                    </a:lnTo>
                    <a:cubicBezTo>
                      <a:pt x="1125320" y="246595"/>
                      <a:pt x="1115584" y="270099"/>
                      <a:pt x="1098254" y="287429"/>
                    </a:cubicBezTo>
                    <a:cubicBezTo>
                      <a:pt x="1080924" y="304760"/>
                      <a:pt x="1057419" y="314495"/>
                      <a:pt x="1032911" y="314495"/>
                    </a:cubicBezTo>
                    <a:lnTo>
                      <a:pt x="92409" y="314495"/>
                    </a:lnTo>
                    <a:cubicBezTo>
                      <a:pt x="67901" y="314495"/>
                      <a:pt x="44396" y="304760"/>
                      <a:pt x="27066" y="287429"/>
                    </a:cubicBezTo>
                    <a:cubicBezTo>
                      <a:pt x="9736" y="270099"/>
                      <a:pt x="0" y="246595"/>
                      <a:pt x="0" y="222086"/>
                    </a:cubicBezTo>
                    <a:lnTo>
                      <a:pt x="0" y="92409"/>
                    </a:lnTo>
                    <a:cubicBezTo>
                      <a:pt x="0" y="67901"/>
                      <a:pt x="9736" y="44396"/>
                      <a:pt x="27066" y="27066"/>
                    </a:cubicBezTo>
                    <a:cubicBezTo>
                      <a:pt x="44396" y="9736"/>
                      <a:pt x="67901" y="0"/>
                      <a:pt x="92409" y="0"/>
                    </a:cubicBezTo>
                    <a:close/>
                  </a:path>
                </a:pathLst>
              </a:custGeom>
              <a:solidFill>
                <a:srgbClr val="FDCD63"/>
              </a:solidFill>
            </p:spPr>
            <p:txBody>
              <a:bodyPr/>
              <a:lstStyle/>
              <a:p>
                <a:endParaRPr lang="en-US"/>
              </a:p>
            </p:txBody>
          </p:sp>
          <p:sp>
            <p:nvSpPr>
              <p:cNvPr id="6" name="TextBox 6"/>
              <p:cNvSpPr txBox="1"/>
              <p:nvPr/>
            </p:nvSpPr>
            <p:spPr>
              <a:xfrm>
                <a:off x="0" y="-28575"/>
                <a:ext cx="1125320" cy="343070"/>
              </a:xfrm>
              <a:prstGeom prst="rect">
                <a:avLst/>
              </a:prstGeom>
            </p:spPr>
            <p:txBody>
              <a:bodyPr lIns="50800" tIns="50800" rIns="50800" bIns="50800" rtlCol="0" anchor="ctr"/>
              <a:lstStyle/>
              <a:p>
                <a:pPr algn="ctr">
                  <a:lnSpc>
                    <a:spcPts val="1960"/>
                  </a:lnSpc>
                </a:pPr>
                <a:endParaRPr/>
              </a:p>
            </p:txBody>
          </p:sp>
        </p:grpSp>
        <p:sp>
          <p:nvSpPr>
            <p:cNvPr id="7" name="TextBox 7"/>
            <p:cNvSpPr txBox="1"/>
            <p:nvPr/>
          </p:nvSpPr>
          <p:spPr>
            <a:xfrm>
              <a:off x="363803" y="286917"/>
              <a:ext cx="5935284" cy="687676"/>
            </a:xfrm>
            <a:prstGeom prst="rect">
              <a:avLst/>
            </a:prstGeom>
          </p:spPr>
          <p:txBody>
            <a:bodyPr lIns="0" tIns="0" rIns="0" bIns="0" rtlCol="0" anchor="t">
              <a:spAutoFit/>
            </a:bodyPr>
            <a:lstStyle/>
            <a:p>
              <a:pPr algn="l">
                <a:lnSpc>
                  <a:spcPts val="4384"/>
                </a:lnSpc>
              </a:pPr>
              <a:r>
                <a:rPr lang="en-US" sz="3132" b="1" i="1" spc="31">
                  <a:solidFill>
                    <a:srgbClr val="525250"/>
                  </a:solidFill>
                  <a:latin typeface="DM Sans Bold Italics"/>
                  <a:ea typeface="DM Sans Bold Italics"/>
                  <a:cs typeface="DM Sans Bold Italics"/>
                  <a:sym typeface="DM Sans Bold Italics"/>
                </a:rPr>
                <a:t>Project Design</a:t>
              </a:r>
            </a:p>
          </p:txBody>
        </p:sp>
      </p:grpSp>
      <p:sp>
        <p:nvSpPr>
          <p:cNvPr id="8" name="TextBox 8"/>
          <p:cNvSpPr txBox="1"/>
          <p:nvPr/>
        </p:nvSpPr>
        <p:spPr>
          <a:xfrm>
            <a:off x="13470015" y="685777"/>
            <a:ext cx="6067633" cy="843923"/>
          </a:xfrm>
          <a:prstGeom prst="rect">
            <a:avLst/>
          </a:prstGeom>
        </p:spPr>
        <p:txBody>
          <a:bodyPr lIns="0" tIns="0" rIns="0" bIns="0" rtlCol="0" anchor="t">
            <a:spAutoFit/>
          </a:bodyPr>
          <a:lstStyle/>
          <a:p>
            <a:pPr algn="l">
              <a:lnSpc>
                <a:spcPts val="6815"/>
              </a:lnSpc>
            </a:pPr>
            <a:r>
              <a:rPr lang="en-US" sz="4868" spc="48">
                <a:solidFill>
                  <a:srgbClr val="000000"/>
                </a:solidFill>
                <a:latin typeface="Norwester"/>
                <a:ea typeface="Norwester"/>
                <a:cs typeface="Norwester"/>
                <a:sym typeface="Norwester"/>
              </a:rPr>
              <a:t>MODULE HIARARCHY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09224" y="1101302"/>
            <a:ext cx="20211118" cy="10129021"/>
            <a:chOff x="0" y="0"/>
            <a:chExt cx="4816593" cy="2413888"/>
          </a:xfrm>
        </p:grpSpPr>
        <p:sp>
          <p:nvSpPr>
            <p:cNvPr id="3" name="Freeform 3"/>
            <p:cNvSpPr/>
            <p:nvPr/>
          </p:nvSpPr>
          <p:spPr>
            <a:xfrm>
              <a:off x="0" y="0"/>
              <a:ext cx="4816592" cy="2413888"/>
            </a:xfrm>
            <a:custGeom>
              <a:avLst/>
              <a:gdLst/>
              <a:ahLst/>
              <a:cxnLst/>
              <a:rect l="l" t="t" r="r" b="b"/>
              <a:pathLst>
                <a:path w="4816592" h="2413888">
                  <a:moveTo>
                    <a:pt x="0" y="0"/>
                  </a:moveTo>
                  <a:lnTo>
                    <a:pt x="4816592" y="0"/>
                  </a:lnTo>
                  <a:lnTo>
                    <a:pt x="4816592" y="2413888"/>
                  </a:lnTo>
                  <a:lnTo>
                    <a:pt x="0" y="2413888"/>
                  </a:lnTo>
                  <a:close/>
                </a:path>
              </a:pathLst>
            </a:custGeom>
            <a:solidFill>
              <a:srgbClr val="FFFFFF"/>
            </a:solidFill>
          </p:spPr>
          <p:txBody>
            <a:bodyPr/>
            <a:lstStyle/>
            <a:p>
              <a:endParaRPr lang="en-US"/>
            </a:p>
          </p:txBody>
        </p:sp>
        <p:sp>
          <p:nvSpPr>
            <p:cNvPr id="4" name="TextBox 4"/>
            <p:cNvSpPr txBox="1"/>
            <p:nvPr/>
          </p:nvSpPr>
          <p:spPr>
            <a:xfrm>
              <a:off x="0" y="-28575"/>
              <a:ext cx="4816593" cy="2442463"/>
            </a:xfrm>
            <a:prstGeom prst="rect">
              <a:avLst/>
            </a:prstGeom>
          </p:spPr>
          <p:txBody>
            <a:bodyPr lIns="33278" tIns="33278" rIns="33278" bIns="33278" rtlCol="0" anchor="ctr"/>
            <a:lstStyle/>
            <a:p>
              <a:pPr algn="ctr">
                <a:lnSpc>
                  <a:spcPts val="1742"/>
                </a:lnSpc>
                <a:spcBef>
                  <a:spcPct val="0"/>
                </a:spcBef>
              </a:pPr>
              <a:endParaRPr/>
            </a:p>
          </p:txBody>
        </p:sp>
      </p:grpSp>
      <p:grpSp>
        <p:nvGrpSpPr>
          <p:cNvPr id="5" name="Group 5"/>
          <p:cNvGrpSpPr/>
          <p:nvPr/>
        </p:nvGrpSpPr>
        <p:grpSpPr>
          <a:xfrm>
            <a:off x="-918523" y="324928"/>
            <a:ext cx="25322057" cy="1002000"/>
            <a:chOff x="0" y="0"/>
            <a:chExt cx="33762742" cy="1336000"/>
          </a:xfrm>
        </p:grpSpPr>
        <p:grpSp>
          <p:nvGrpSpPr>
            <p:cNvPr id="6" name="Group 6"/>
            <p:cNvGrpSpPr/>
            <p:nvPr/>
          </p:nvGrpSpPr>
          <p:grpSpPr>
            <a:xfrm>
              <a:off x="0" y="0"/>
              <a:ext cx="25622895" cy="1336000"/>
              <a:chOff x="0" y="0"/>
              <a:chExt cx="6031651" cy="314495"/>
            </a:xfrm>
          </p:grpSpPr>
          <p:sp>
            <p:nvSpPr>
              <p:cNvPr id="7" name="Freeform 7"/>
              <p:cNvSpPr/>
              <p:nvPr/>
            </p:nvSpPr>
            <p:spPr>
              <a:xfrm>
                <a:off x="0" y="0"/>
                <a:ext cx="6031651" cy="314495"/>
              </a:xfrm>
              <a:custGeom>
                <a:avLst/>
                <a:gdLst/>
                <a:ahLst/>
                <a:cxnLst/>
                <a:rect l="l" t="t" r="r" b="b"/>
                <a:pathLst>
                  <a:path w="6031651" h="314495">
                    <a:moveTo>
                      <a:pt x="17241" y="0"/>
                    </a:moveTo>
                    <a:lnTo>
                      <a:pt x="6014410" y="0"/>
                    </a:lnTo>
                    <a:cubicBezTo>
                      <a:pt x="6018983" y="0"/>
                      <a:pt x="6023368" y="1816"/>
                      <a:pt x="6026601" y="5050"/>
                    </a:cubicBezTo>
                    <a:cubicBezTo>
                      <a:pt x="6029834" y="8283"/>
                      <a:pt x="6031651" y="12668"/>
                      <a:pt x="6031651" y="17241"/>
                    </a:cubicBezTo>
                    <a:lnTo>
                      <a:pt x="6031651" y="297255"/>
                    </a:lnTo>
                    <a:cubicBezTo>
                      <a:pt x="6031651" y="301827"/>
                      <a:pt x="6029834" y="306213"/>
                      <a:pt x="6026601" y="309446"/>
                    </a:cubicBezTo>
                    <a:cubicBezTo>
                      <a:pt x="6023368" y="312679"/>
                      <a:pt x="6018983" y="314495"/>
                      <a:pt x="6014410" y="314495"/>
                    </a:cubicBezTo>
                    <a:lnTo>
                      <a:pt x="17241" y="314495"/>
                    </a:lnTo>
                    <a:cubicBezTo>
                      <a:pt x="12668" y="314495"/>
                      <a:pt x="8283" y="312679"/>
                      <a:pt x="5050" y="309446"/>
                    </a:cubicBezTo>
                    <a:cubicBezTo>
                      <a:pt x="1816" y="306213"/>
                      <a:pt x="0" y="301827"/>
                      <a:pt x="0" y="297255"/>
                    </a:cubicBezTo>
                    <a:lnTo>
                      <a:pt x="0" y="17241"/>
                    </a:lnTo>
                    <a:cubicBezTo>
                      <a:pt x="0" y="12668"/>
                      <a:pt x="1816" y="8283"/>
                      <a:pt x="5050" y="5050"/>
                    </a:cubicBezTo>
                    <a:cubicBezTo>
                      <a:pt x="8283" y="1816"/>
                      <a:pt x="12668" y="0"/>
                      <a:pt x="17241" y="0"/>
                    </a:cubicBezTo>
                    <a:close/>
                  </a:path>
                </a:pathLst>
              </a:custGeom>
              <a:solidFill>
                <a:srgbClr val="FDCD63"/>
              </a:solidFill>
            </p:spPr>
            <p:txBody>
              <a:bodyPr/>
              <a:lstStyle/>
              <a:p>
                <a:endParaRPr lang="en-US"/>
              </a:p>
            </p:txBody>
          </p:sp>
          <p:sp>
            <p:nvSpPr>
              <p:cNvPr id="8" name="TextBox 8"/>
              <p:cNvSpPr txBox="1"/>
              <p:nvPr/>
            </p:nvSpPr>
            <p:spPr>
              <a:xfrm>
                <a:off x="0" y="-28575"/>
                <a:ext cx="6031651" cy="343070"/>
              </a:xfrm>
              <a:prstGeom prst="rect">
                <a:avLst/>
              </a:prstGeom>
            </p:spPr>
            <p:txBody>
              <a:bodyPr lIns="50800" tIns="50800" rIns="50800" bIns="50800" rtlCol="0" anchor="ctr"/>
              <a:lstStyle/>
              <a:p>
                <a:pPr algn="ctr">
                  <a:lnSpc>
                    <a:spcPts val="1960"/>
                  </a:lnSpc>
                </a:pPr>
                <a:endParaRPr/>
              </a:p>
            </p:txBody>
          </p:sp>
        </p:grpSp>
        <p:sp>
          <p:nvSpPr>
            <p:cNvPr id="9" name="TextBox 9"/>
            <p:cNvSpPr txBox="1"/>
            <p:nvPr/>
          </p:nvSpPr>
          <p:spPr>
            <a:xfrm>
              <a:off x="1949962" y="286917"/>
              <a:ext cx="31812781" cy="687676"/>
            </a:xfrm>
            <a:prstGeom prst="rect">
              <a:avLst/>
            </a:prstGeom>
          </p:spPr>
          <p:txBody>
            <a:bodyPr lIns="0" tIns="0" rIns="0" bIns="0" rtlCol="0" anchor="t">
              <a:spAutoFit/>
            </a:bodyPr>
            <a:lstStyle/>
            <a:p>
              <a:pPr algn="l">
                <a:lnSpc>
                  <a:spcPts val="4384"/>
                </a:lnSpc>
              </a:pPr>
              <a:r>
                <a:rPr lang="en-US" sz="3132" b="1" i="1" spc="31">
                  <a:solidFill>
                    <a:srgbClr val="525250"/>
                  </a:solidFill>
                  <a:latin typeface="DM Sans Bold Italics"/>
                  <a:ea typeface="DM Sans Bold Italics"/>
                  <a:cs typeface="DM Sans Bold Italics"/>
                  <a:sym typeface="DM Sans Bold Italics"/>
                </a:rPr>
                <a:t>Project Design</a:t>
              </a:r>
            </a:p>
          </p:txBody>
        </p:sp>
      </p:grpSp>
      <p:sp>
        <p:nvSpPr>
          <p:cNvPr id="10" name="Freeform 10"/>
          <p:cNvSpPr/>
          <p:nvPr/>
        </p:nvSpPr>
        <p:spPr>
          <a:xfrm>
            <a:off x="4422572" y="242903"/>
            <a:ext cx="12626371" cy="9801193"/>
          </a:xfrm>
          <a:custGeom>
            <a:avLst/>
            <a:gdLst/>
            <a:ahLst/>
            <a:cxnLst/>
            <a:rect l="l" t="t" r="r" b="b"/>
            <a:pathLst>
              <a:path w="12626371" h="9801193">
                <a:moveTo>
                  <a:pt x="0" y="0"/>
                </a:moveTo>
                <a:lnTo>
                  <a:pt x="12626371" y="0"/>
                </a:lnTo>
                <a:lnTo>
                  <a:pt x="12626371" y="9801194"/>
                </a:lnTo>
                <a:lnTo>
                  <a:pt x="0" y="9801194"/>
                </a:lnTo>
                <a:lnTo>
                  <a:pt x="0" y="0"/>
                </a:lnTo>
                <a:close/>
              </a:path>
            </a:pathLst>
          </a:custGeom>
          <a:blipFill>
            <a:blip r:embed="rId2"/>
            <a:stretch>
              <a:fillRect/>
            </a:stretch>
          </a:blipFill>
        </p:spPr>
        <p:txBody>
          <a:bodyPr/>
          <a:lstStyle/>
          <a:p>
            <a:endParaRPr lang="en-US"/>
          </a:p>
        </p:txBody>
      </p:sp>
      <p:grpSp>
        <p:nvGrpSpPr>
          <p:cNvPr id="11" name="Group 11"/>
          <p:cNvGrpSpPr/>
          <p:nvPr/>
        </p:nvGrpSpPr>
        <p:grpSpPr>
          <a:xfrm>
            <a:off x="17512925" y="0"/>
            <a:ext cx="1537075" cy="10287000"/>
            <a:chOff x="0" y="0"/>
            <a:chExt cx="2049433" cy="13716000"/>
          </a:xfrm>
        </p:grpSpPr>
        <p:grpSp>
          <p:nvGrpSpPr>
            <p:cNvPr id="12" name="Group 12"/>
            <p:cNvGrpSpPr/>
            <p:nvPr/>
          </p:nvGrpSpPr>
          <p:grpSpPr>
            <a:xfrm>
              <a:off x="0" y="54211"/>
              <a:ext cx="758476" cy="13661789"/>
              <a:chOff x="0" y="0"/>
              <a:chExt cx="224095" cy="4036437"/>
            </a:xfrm>
          </p:grpSpPr>
          <p:sp>
            <p:nvSpPr>
              <p:cNvPr id="13" name="Freeform 13"/>
              <p:cNvSpPr/>
              <p:nvPr/>
            </p:nvSpPr>
            <p:spPr>
              <a:xfrm>
                <a:off x="0" y="0"/>
                <a:ext cx="224095" cy="4036437"/>
              </a:xfrm>
              <a:custGeom>
                <a:avLst/>
                <a:gdLst/>
                <a:ahLst/>
                <a:cxnLst/>
                <a:rect l="l" t="t" r="r" b="b"/>
                <a:pathLst>
                  <a:path w="224095" h="4036437">
                    <a:moveTo>
                      <a:pt x="0" y="0"/>
                    </a:moveTo>
                    <a:lnTo>
                      <a:pt x="224095" y="0"/>
                    </a:lnTo>
                    <a:lnTo>
                      <a:pt x="224095" y="4036437"/>
                    </a:lnTo>
                    <a:lnTo>
                      <a:pt x="0" y="4036437"/>
                    </a:lnTo>
                    <a:close/>
                  </a:path>
                </a:pathLst>
              </a:custGeom>
              <a:solidFill>
                <a:srgbClr val="EFEFEF"/>
              </a:solidFill>
            </p:spPr>
            <p:txBody>
              <a:bodyPr/>
              <a:lstStyle/>
              <a:p>
                <a:endParaRPr lang="en-US"/>
              </a:p>
            </p:txBody>
          </p:sp>
          <p:sp>
            <p:nvSpPr>
              <p:cNvPr id="14" name="TextBox 14"/>
              <p:cNvSpPr txBox="1"/>
              <p:nvPr/>
            </p:nvSpPr>
            <p:spPr>
              <a:xfrm>
                <a:off x="0" y="-28575"/>
                <a:ext cx="224095" cy="4065012"/>
              </a:xfrm>
              <a:prstGeom prst="rect">
                <a:avLst/>
              </a:prstGeom>
            </p:spPr>
            <p:txBody>
              <a:bodyPr lIns="46214" tIns="46214" rIns="46214" bIns="46214" rtlCol="0" anchor="ctr"/>
              <a:lstStyle/>
              <a:p>
                <a:pPr algn="ctr">
                  <a:lnSpc>
                    <a:spcPts val="1783"/>
                  </a:lnSpc>
                </a:pPr>
                <a:endParaRPr/>
              </a:p>
            </p:txBody>
          </p:sp>
        </p:grpSp>
        <p:grpSp>
          <p:nvGrpSpPr>
            <p:cNvPr id="15" name="Group 15"/>
            <p:cNvGrpSpPr/>
            <p:nvPr/>
          </p:nvGrpSpPr>
          <p:grpSpPr>
            <a:xfrm>
              <a:off x="1174220" y="54211"/>
              <a:ext cx="875214" cy="13661789"/>
              <a:chOff x="0" y="0"/>
              <a:chExt cx="258586" cy="4036437"/>
            </a:xfrm>
          </p:grpSpPr>
          <p:sp>
            <p:nvSpPr>
              <p:cNvPr id="16" name="Freeform 16"/>
              <p:cNvSpPr/>
              <p:nvPr/>
            </p:nvSpPr>
            <p:spPr>
              <a:xfrm>
                <a:off x="0" y="0"/>
                <a:ext cx="258586" cy="4036437"/>
              </a:xfrm>
              <a:custGeom>
                <a:avLst/>
                <a:gdLst/>
                <a:ahLst/>
                <a:cxnLst/>
                <a:rect l="l" t="t" r="r" b="b"/>
                <a:pathLst>
                  <a:path w="258586" h="4036437">
                    <a:moveTo>
                      <a:pt x="0" y="0"/>
                    </a:moveTo>
                    <a:lnTo>
                      <a:pt x="258586" y="0"/>
                    </a:lnTo>
                    <a:lnTo>
                      <a:pt x="258586" y="4036437"/>
                    </a:lnTo>
                    <a:lnTo>
                      <a:pt x="0" y="4036437"/>
                    </a:lnTo>
                    <a:close/>
                  </a:path>
                </a:pathLst>
              </a:custGeom>
              <a:solidFill>
                <a:srgbClr val="000000"/>
              </a:solidFill>
            </p:spPr>
            <p:txBody>
              <a:bodyPr/>
              <a:lstStyle/>
              <a:p>
                <a:endParaRPr lang="en-US"/>
              </a:p>
            </p:txBody>
          </p:sp>
          <p:sp>
            <p:nvSpPr>
              <p:cNvPr id="17" name="TextBox 17"/>
              <p:cNvSpPr txBox="1"/>
              <p:nvPr/>
            </p:nvSpPr>
            <p:spPr>
              <a:xfrm>
                <a:off x="0" y="-28575"/>
                <a:ext cx="258586" cy="4065012"/>
              </a:xfrm>
              <a:prstGeom prst="rect">
                <a:avLst/>
              </a:prstGeom>
            </p:spPr>
            <p:txBody>
              <a:bodyPr lIns="46214" tIns="46214" rIns="46214" bIns="46214" rtlCol="0" anchor="ctr"/>
              <a:lstStyle/>
              <a:p>
                <a:pPr algn="ctr">
                  <a:lnSpc>
                    <a:spcPts val="1783"/>
                  </a:lnSpc>
                </a:pPr>
                <a:endParaRPr/>
              </a:p>
            </p:txBody>
          </p:sp>
        </p:grpSp>
        <p:grpSp>
          <p:nvGrpSpPr>
            <p:cNvPr id="18" name="Group 18"/>
            <p:cNvGrpSpPr/>
            <p:nvPr/>
          </p:nvGrpSpPr>
          <p:grpSpPr>
            <a:xfrm>
              <a:off x="891989" y="0"/>
              <a:ext cx="166913" cy="13661789"/>
              <a:chOff x="0" y="0"/>
              <a:chExt cx="49315" cy="4036437"/>
            </a:xfrm>
          </p:grpSpPr>
          <p:sp>
            <p:nvSpPr>
              <p:cNvPr id="19" name="Freeform 19"/>
              <p:cNvSpPr/>
              <p:nvPr/>
            </p:nvSpPr>
            <p:spPr>
              <a:xfrm>
                <a:off x="0" y="0"/>
                <a:ext cx="49315" cy="4036437"/>
              </a:xfrm>
              <a:custGeom>
                <a:avLst/>
                <a:gdLst/>
                <a:ahLst/>
                <a:cxnLst/>
                <a:rect l="l" t="t" r="r" b="b"/>
                <a:pathLst>
                  <a:path w="49315" h="4036437">
                    <a:moveTo>
                      <a:pt x="0" y="0"/>
                    </a:moveTo>
                    <a:lnTo>
                      <a:pt x="49315" y="0"/>
                    </a:lnTo>
                    <a:lnTo>
                      <a:pt x="49315" y="4036437"/>
                    </a:lnTo>
                    <a:lnTo>
                      <a:pt x="0" y="4036437"/>
                    </a:lnTo>
                    <a:close/>
                  </a:path>
                </a:pathLst>
              </a:custGeom>
              <a:solidFill>
                <a:srgbClr val="A6A6A6"/>
              </a:solidFill>
            </p:spPr>
            <p:txBody>
              <a:bodyPr/>
              <a:lstStyle/>
              <a:p>
                <a:endParaRPr lang="en-US"/>
              </a:p>
            </p:txBody>
          </p:sp>
          <p:sp>
            <p:nvSpPr>
              <p:cNvPr id="20" name="TextBox 20"/>
              <p:cNvSpPr txBox="1"/>
              <p:nvPr/>
            </p:nvSpPr>
            <p:spPr>
              <a:xfrm>
                <a:off x="0" y="-28575"/>
                <a:ext cx="49315" cy="4065012"/>
              </a:xfrm>
              <a:prstGeom prst="rect">
                <a:avLst/>
              </a:prstGeom>
            </p:spPr>
            <p:txBody>
              <a:bodyPr lIns="46214" tIns="46214" rIns="46214" bIns="46214" rtlCol="0" anchor="ctr"/>
              <a:lstStyle/>
              <a:p>
                <a:pPr algn="ctr">
                  <a:lnSpc>
                    <a:spcPts val="1783"/>
                  </a:lnSpc>
                </a:pPr>
                <a:endParaRPr/>
              </a:p>
            </p:txBody>
          </p:sp>
        </p:grpSp>
      </p:grpSp>
      <p:sp>
        <p:nvSpPr>
          <p:cNvPr id="21" name="TextBox 21"/>
          <p:cNvSpPr txBox="1"/>
          <p:nvPr/>
        </p:nvSpPr>
        <p:spPr>
          <a:xfrm>
            <a:off x="575486" y="8111816"/>
            <a:ext cx="15169465" cy="1065420"/>
          </a:xfrm>
          <a:prstGeom prst="rect">
            <a:avLst/>
          </a:prstGeom>
        </p:spPr>
        <p:txBody>
          <a:bodyPr lIns="0" tIns="0" rIns="0" bIns="0" rtlCol="0" anchor="t">
            <a:spAutoFit/>
          </a:bodyPr>
          <a:lstStyle/>
          <a:p>
            <a:pPr algn="l">
              <a:lnSpc>
                <a:spcPts val="9329"/>
              </a:lnSpc>
            </a:pPr>
            <a:r>
              <a:rPr lang="en-US" sz="6664" spc="66" dirty="0">
                <a:solidFill>
                  <a:srgbClr val="000000"/>
                </a:solidFill>
                <a:latin typeface="Norwester"/>
                <a:ea typeface="Norwester"/>
                <a:cs typeface="Norwester"/>
                <a:sym typeface="Norwester"/>
              </a:rPr>
              <a:t>Data Flow Diagram</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8523" y="324928"/>
            <a:ext cx="25322057" cy="1002000"/>
            <a:chOff x="0" y="0"/>
            <a:chExt cx="33762742" cy="1336000"/>
          </a:xfrm>
        </p:grpSpPr>
        <p:grpSp>
          <p:nvGrpSpPr>
            <p:cNvPr id="3" name="Group 3"/>
            <p:cNvGrpSpPr/>
            <p:nvPr/>
          </p:nvGrpSpPr>
          <p:grpSpPr>
            <a:xfrm>
              <a:off x="0" y="0"/>
              <a:ext cx="25622895" cy="1336000"/>
              <a:chOff x="0" y="0"/>
              <a:chExt cx="6031651" cy="314495"/>
            </a:xfrm>
          </p:grpSpPr>
          <p:sp>
            <p:nvSpPr>
              <p:cNvPr id="4" name="Freeform 4"/>
              <p:cNvSpPr/>
              <p:nvPr/>
            </p:nvSpPr>
            <p:spPr>
              <a:xfrm>
                <a:off x="0" y="0"/>
                <a:ext cx="6031651" cy="314495"/>
              </a:xfrm>
              <a:custGeom>
                <a:avLst/>
                <a:gdLst/>
                <a:ahLst/>
                <a:cxnLst/>
                <a:rect l="l" t="t" r="r" b="b"/>
                <a:pathLst>
                  <a:path w="6031651" h="314495">
                    <a:moveTo>
                      <a:pt x="17241" y="0"/>
                    </a:moveTo>
                    <a:lnTo>
                      <a:pt x="6014410" y="0"/>
                    </a:lnTo>
                    <a:cubicBezTo>
                      <a:pt x="6018983" y="0"/>
                      <a:pt x="6023368" y="1816"/>
                      <a:pt x="6026601" y="5050"/>
                    </a:cubicBezTo>
                    <a:cubicBezTo>
                      <a:pt x="6029834" y="8283"/>
                      <a:pt x="6031651" y="12668"/>
                      <a:pt x="6031651" y="17241"/>
                    </a:cubicBezTo>
                    <a:lnTo>
                      <a:pt x="6031651" y="297255"/>
                    </a:lnTo>
                    <a:cubicBezTo>
                      <a:pt x="6031651" y="301827"/>
                      <a:pt x="6029834" y="306213"/>
                      <a:pt x="6026601" y="309446"/>
                    </a:cubicBezTo>
                    <a:cubicBezTo>
                      <a:pt x="6023368" y="312679"/>
                      <a:pt x="6018983" y="314495"/>
                      <a:pt x="6014410" y="314495"/>
                    </a:cubicBezTo>
                    <a:lnTo>
                      <a:pt x="17241" y="314495"/>
                    </a:lnTo>
                    <a:cubicBezTo>
                      <a:pt x="12668" y="314495"/>
                      <a:pt x="8283" y="312679"/>
                      <a:pt x="5050" y="309446"/>
                    </a:cubicBezTo>
                    <a:cubicBezTo>
                      <a:pt x="1816" y="306213"/>
                      <a:pt x="0" y="301827"/>
                      <a:pt x="0" y="297255"/>
                    </a:cubicBezTo>
                    <a:lnTo>
                      <a:pt x="0" y="17241"/>
                    </a:lnTo>
                    <a:cubicBezTo>
                      <a:pt x="0" y="12668"/>
                      <a:pt x="1816" y="8283"/>
                      <a:pt x="5050" y="5050"/>
                    </a:cubicBezTo>
                    <a:cubicBezTo>
                      <a:pt x="8283" y="1816"/>
                      <a:pt x="12668" y="0"/>
                      <a:pt x="17241" y="0"/>
                    </a:cubicBezTo>
                    <a:close/>
                  </a:path>
                </a:pathLst>
              </a:custGeom>
              <a:solidFill>
                <a:srgbClr val="FDCD63"/>
              </a:solidFill>
            </p:spPr>
            <p:txBody>
              <a:bodyPr/>
              <a:lstStyle/>
              <a:p>
                <a:endParaRPr lang="en-US"/>
              </a:p>
            </p:txBody>
          </p:sp>
          <p:sp>
            <p:nvSpPr>
              <p:cNvPr id="5" name="TextBox 5"/>
              <p:cNvSpPr txBox="1"/>
              <p:nvPr/>
            </p:nvSpPr>
            <p:spPr>
              <a:xfrm>
                <a:off x="0" y="-28575"/>
                <a:ext cx="6031651" cy="343070"/>
              </a:xfrm>
              <a:prstGeom prst="rect">
                <a:avLst/>
              </a:prstGeom>
            </p:spPr>
            <p:txBody>
              <a:bodyPr lIns="50800" tIns="50800" rIns="50800" bIns="50800" rtlCol="0" anchor="ctr"/>
              <a:lstStyle/>
              <a:p>
                <a:pPr algn="ctr">
                  <a:lnSpc>
                    <a:spcPts val="1960"/>
                  </a:lnSpc>
                </a:pPr>
                <a:endParaRPr/>
              </a:p>
            </p:txBody>
          </p:sp>
        </p:grpSp>
        <p:sp>
          <p:nvSpPr>
            <p:cNvPr id="6" name="TextBox 6"/>
            <p:cNvSpPr txBox="1"/>
            <p:nvPr/>
          </p:nvSpPr>
          <p:spPr>
            <a:xfrm>
              <a:off x="1949962" y="286917"/>
              <a:ext cx="31812781" cy="687676"/>
            </a:xfrm>
            <a:prstGeom prst="rect">
              <a:avLst/>
            </a:prstGeom>
          </p:spPr>
          <p:txBody>
            <a:bodyPr lIns="0" tIns="0" rIns="0" bIns="0" rtlCol="0" anchor="t">
              <a:spAutoFit/>
            </a:bodyPr>
            <a:lstStyle/>
            <a:p>
              <a:pPr algn="l">
                <a:lnSpc>
                  <a:spcPts val="4384"/>
                </a:lnSpc>
              </a:pPr>
              <a:r>
                <a:rPr lang="en-US" sz="3132" b="1" i="1" spc="31">
                  <a:solidFill>
                    <a:srgbClr val="525250"/>
                  </a:solidFill>
                  <a:latin typeface="DM Sans Bold Italics"/>
                  <a:ea typeface="DM Sans Bold Italics"/>
                  <a:cs typeface="DM Sans Bold Italics"/>
                  <a:sym typeface="DM Sans Bold Italics"/>
                </a:rPr>
                <a:t>Project Design</a:t>
              </a:r>
            </a:p>
          </p:txBody>
        </p:sp>
      </p:grpSp>
      <p:sp>
        <p:nvSpPr>
          <p:cNvPr id="7" name="Freeform 7"/>
          <p:cNvSpPr/>
          <p:nvPr/>
        </p:nvSpPr>
        <p:spPr>
          <a:xfrm>
            <a:off x="4753627" y="0"/>
            <a:ext cx="10023569" cy="10287000"/>
          </a:xfrm>
          <a:custGeom>
            <a:avLst/>
            <a:gdLst/>
            <a:ahLst/>
            <a:cxnLst/>
            <a:rect l="l" t="t" r="r" b="b"/>
            <a:pathLst>
              <a:path w="10023569" h="10287000">
                <a:moveTo>
                  <a:pt x="0" y="0"/>
                </a:moveTo>
                <a:lnTo>
                  <a:pt x="10023569" y="0"/>
                </a:lnTo>
                <a:lnTo>
                  <a:pt x="10023569" y="10287000"/>
                </a:lnTo>
                <a:lnTo>
                  <a:pt x="0" y="10287000"/>
                </a:lnTo>
                <a:lnTo>
                  <a:pt x="0" y="0"/>
                </a:lnTo>
                <a:close/>
              </a:path>
            </a:pathLst>
          </a:custGeom>
          <a:blipFill>
            <a:blip r:embed="rId2"/>
            <a:stretch>
              <a:fillRect/>
            </a:stretch>
          </a:blipFill>
        </p:spPr>
        <p:txBody>
          <a:bodyPr/>
          <a:lstStyle/>
          <a:p>
            <a:endParaRPr lang="en-US"/>
          </a:p>
        </p:txBody>
      </p:sp>
      <p:sp>
        <p:nvSpPr>
          <p:cNvPr id="8" name="TextBox 8"/>
          <p:cNvSpPr txBox="1"/>
          <p:nvPr/>
        </p:nvSpPr>
        <p:spPr>
          <a:xfrm>
            <a:off x="516547" y="6716965"/>
            <a:ext cx="12708719" cy="2944287"/>
          </a:xfrm>
          <a:prstGeom prst="rect">
            <a:avLst/>
          </a:prstGeom>
        </p:spPr>
        <p:txBody>
          <a:bodyPr lIns="0" tIns="0" rIns="0" bIns="0" rtlCol="0" anchor="t">
            <a:spAutoFit/>
          </a:bodyPr>
          <a:lstStyle/>
          <a:p>
            <a:pPr algn="l">
              <a:lnSpc>
                <a:spcPts val="7816"/>
              </a:lnSpc>
            </a:pPr>
            <a:r>
              <a:rPr lang="en-US" sz="5583" spc="55">
                <a:solidFill>
                  <a:srgbClr val="000000"/>
                </a:solidFill>
                <a:latin typeface="Norwester"/>
                <a:ea typeface="Norwester"/>
                <a:cs typeface="Norwester"/>
                <a:sym typeface="Norwester"/>
              </a:rPr>
              <a:t>Entity </a:t>
            </a:r>
          </a:p>
          <a:p>
            <a:pPr algn="l">
              <a:lnSpc>
                <a:spcPts val="7816"/>
              </a:lnSpc>
            </a:pPr>
            <a:r>
              <a:rPr lang="en-US" sz="5583" spc="55">
                <a:solidFill>
                  <a:srgbClr val="000000"/>
                </a:solidFill>
                <a:latin typeface="Norwester"/>
                <a:ea typeface="Norwester"/>
                <a:cs typeface="Norwester"/>
                <a:sym typeface="Norwester"/>
              </a:rPr>
              <a:t>Relationship</a:t>
            </a:r>
          </a:p>
          <a:p>
            <a:pPr algn="l">
              <a:lnSpc>
                <a:spcPts val="7816"/>
              </a:lnSpc>
            </a:pPr>
            <a:r>
              <a:rPr lang="en-US" sz="5583" spc="55">
                <a:solidFill>
                  <a:srgbClr val="000000"/>
                </a:solidFill>
                <a:latin typeface="Norwester"/>
                <a:ea typeface="Norwester"/>
                <a:cs typeface="Norwester"/>
                <a:sym typeface="Norwester"/>
              </a:rPr>
              <a:t>Diagram</a:t>
            </a:r>
          </a:p>
        </p:txBody>
      </p:sp>
      <p:grpSp>
        <p:nvGrpSpPr>
          <p:cNvPr id="9" name="Group 9"/>
          <p:cNvGrpSpPr/>
          <p:nvPr/>
        </p:nvGrpSpPr>
        <p:grpSpPr>
          <a:xfrm>
            <a:off x="17512925" y="0"/>
            <a:ext cx="1537075" cy="10287000"/>
            <a:chOff x="0" y="0"/>
            <a:chExt cx="2049433" cy="13716000"/>
          </a:xfrm>
        </p:grpSpPr>
        <p:grpSp>
          <p:nvGrpSpPr>
            <p:cNvPr id="10" name="Group 10"/>
            <p:cNvGrpSpPr/>
            <p:nvPr/>
          </p:nvGrpSpPr>
          <p:grpSpPr>
            <a:xfrm>
              <a:off x="0" y="54211"/>
              <a:ext cx="758476" cy="13661789"/>
              <a:chOff x="0" y="0"/>
              <a:chExt cx="224095" cy="4036437"/>
            </a:xfrm>
          </p:grpSpPr>
          <p:sp>
            <p:nvSpPr>
              <p:cNvPr id="11" name="Freeform 11"/>
              <p:cNvSpPr/>
              <p:nvPr/>
            </p:nvSpPr>
            <p:spPr>
              <a:xfrm>
                <a:off x="0" y="0"/>
                <a:ext cx="224095" cy="4036437"/>
              </a:xfrm>
              <a:custGeom>
                <a:avLst/>
                <a:gdLst/>
                <a:ahLst/>
                <a:cxnLst/>
                <a:rect l="l" t="t" r="r" b="b"/>
                <a:pathLst>
                  <a:path w="224095" h="4036437">
                    <a:moveTo>
                      <a:pt x="0" y="0"/>
                    </a:moveTo>
                    <a:lnTo>
                      <a:pt x="224095" y="0"/>
                    </a:lnTo>
                    <a:lnTo>
                      <a:pt x="224095" y="4036437"/>
                    </a:lnTo>
                    <a:lnTo>
                      <a:pt x="0" y="4036437"/>
                    </a:lnTo>
                    <a:close/>
                  </a:path>
                </a:pathLst>
              </a:custGeom>
              <a:solidFill>
                <a:srgbClr val="EFEFEF"/>
              </a:solidFill>
            </p:spPr>
            <p:txBody>
              <a:bodyPr/>
              <a:lstStyle/>
              <a:p>
                <a:endParaRPr lang="en-US"/>
              </a:p>
            </p:txBody>
          </p:sp>
          <p:sp>
            <p:nvSpPr>
              <p:cNvPr id="12" name="TextBox 12"/>
              <p:cNvSpPr txBox="1"/>
              <p:nvPr/>
            </p:nvSpPr>
            <p:spPr>
              <a:xfrm>
                <a:off x="0" y="-28575"/>
                <a:ext cx="224095" cy="4065012"/>
              </a:xfrm>
              <a:prstGeom prst="rect">
                <a:avLst/>
              </a:prstGeom>
            </p:spPr>
            <p:txBody>
              <a:bodyPr lIns="46214" tIns="46214" rIns="46214" bIns="46214" rtlCol="0" anchor="ctr"/>
              <a:lstStyle/>
              <a:p>
                <a:pPr algn="ctr">
                  <a:lnSpc>
                    <a:spcPts val="1783"/>
                  </a:lnSpc>
                </a:pPr>
                <a:endParaRPr/>
              </a:p>
            </p:txBody>
          </p:sp>
        </p:grpSp>
        <p:grpSp>
          <p:nvGrpSpPr>
            <p:cNvPr id="13" name="Group 13"/>
            <p:cNvGrpSpPr/>
            <p:nvPr/>
          </p:nvGrpSpPr>
          <p:grpSpPr>
            <a:xfrm>
              <a:off x="1174220" y="54211"/>
              <a:ext cx="875214" cy="13661789"/>
              <a:chOff x="0" y="0"/>
              <a:chExt cx="258586" cy="4036437"/>
            </a:xfrm>
          </p:grpSpPr>
          <p:sp>
            <p:nvSpPr>
              <p:cNvPr id="14" name="Freeform 14"/>
              <p:cNvSpPr/>
              <p:nvPr/>
            </p:nvSpPr>
            <p:spPr>
              <a:xfrm>
                <a:off x="0" y="0"/>
                <a:ext cx="258586" cy="4036437"/>
              </a:xfrm>
              <a:custGeom>
                <a:avLst/>
                <a:gdLst/>
                <a:ahLst/>
                <a:cxnLst/>
                <a:rect l="l" t="t" r="r" b="b"/>
                <a:pathLst>
                  <a:path w="258586" h="4036437">
                    <a:moveTo>
                      <a:pt x="0" y="0"/>
                    </a:moveTo>
                    <a:lnTo>
                      <a:pt x="258586" y="0"/>
                    </a:lnTo>
                    <a:lnTo>
                      <a:pt x="258586" y="4036437"/>
                    </a:lnTo>
                    <a:lnTo>
                      <a:pt x="0" y="4036437"/>
                    </a:lnTo>
                    <a:close/>
                  </a:path>
                </a:pathLst>
              </a:custGeom>
              <a:solidFill>
                <a:srgbClr val="000000"/>
              </a:solidFill>
            </p:spPr>
            <p:txBody>
              <a:bodyPr/>
              <a:lstStyle/>
              <a:p>
                <a:endParaRPr lang="en-US"/>
              </a:p>
            </p:txBody>
          </p:sp>
          <p:sp>
            <p:nvSpPr>
              <p:cNvPr id="15" name="TextBox 15"/>
              <p:cNvSpPr txBox="1"/>
              <p:nvPr/>
            </p:nvSpPr>
            <p:spPr>
              <a:xfrm>
                <a:off x="0" y="-28575"/>
                <a:ext cx="258586" cy="4065012"/>
              </a:xfrm>
              <a:prstGeom prst="rect">
                <a:avLst/>
              </a:prstGeom>
            </p:spPr>
            <p:txBody>
              <a:bodyPr lIns="46214" tIns="46214" rIns="46214" bIns="46214" rtlCol="0" anchor="ctr"/>
              <a:lstStyle/>
              <a:p>
                <a:pPr algn="ctr">
                  <a:lnSpc>
                    <a:spcPts val="1783"/>
                  </a:lnSpc>
                </a:pPr>
                <a:endParaRPr/>
              </a:p>
            </p:txBody>
          </p:sp>
        </p:grpSp>
        <p:grpSp>
          <p:nvGrpSpPr>
            <p:cNvPr id="16" name="Group 16"/>
            <p:cNvGrpSpPr/>
            <p:nvPr/>
          </p:nvGrpSpPr>
          <p:grpSpPr>
            <a:xfrm>
              <a:off x="891989" y="0"/>
              <a:ext cx="166913" cy="13661789"/>
              <a:chOff x="0" y="0"/>
              <a:chExt cx="49315" cy="4036437"/>
            </a:xfrm>
          </p:grpSpPr>
          <p:sp>
            <p:nvSpPr>
              <p:cNvPr id="17" name="Freeform 17"/>
              <p:cNvSpPr/>
              <p:nvPr/>
            </p:nvSpPr>
            <p:spPr>
              <a:xfrm>
                <a:off x="0" y="0"/>
                <a:ext cx="49315" cy="4036437"/>
              </a:xfrm>
              <a:custGeom>
                <a:avLst/>
                <a:gdLst/>
                <a:ahLst/>
                <a:cxnLst/>
                <a:rect l="l" t="t" r="r" b="b"/>
                <a:pathLst>
                  <a:path w="49315" h="4036437">
                    <a:moveTo>
                      <a:pt x="0" y="0"/>
                    </a:moveTo>
                    <a:lnTo>
                      <a:pt x="49315" y="0"/>
                    </a:lnTo>
                    <a:lnTo>
                      <a:pt x="49315" y="4036437"/>
                    </a:lnTo>
                    <a:lnTo>
                      <a:pt x="0" y="4036437"/>
                    </a:lnTo>
                    <a:close/>
                  </a:path>
                </a:pathLst>
              </a:custGeom>
              <a:solidFill>
                <a:srgbClr val="A6A6A6"/>
              </a:solidFill>
            </p:spPr>
            <p:txBody>
              <a:bodyPr/>
              <a:lstStyle/>
              <a:p>
                <a:endParaRPr lang="en-US"/>
              </a:p>
            </p:txBody>
          </p:sp>
          <p:sp>
            <p:nvSpPr>
              <p:cNvPr id="18" name="TextBox 18"/>
              <p:cNvSpPr txBox="1"/>
              <p:nvPr/>
            </p:nvSpPr>
            <p:spPr>
              <a:xfrm>
                <a:off x="0" y="-28575"/>
                <a:ext cx="49315" cy="4065012"/>
              </a:xfrm>
              <a:prstGeom prst="rect">
                <a:avLst/>
              </a:prstGeom>
            </p:spPr>
            <p:txBody>
              <a:bodyPr lIns="46214" tIns="46214" rIns="46214" bIns="46214" rtlCol="0" anchor="ctr"/>
              <a:lstStyle/>
              <a:p>
                <a:pPr algn="ctr">
                  <a:lnSpc>
                    <a:spcPts val="1783"/>
                  </a:lnSpc>
                </a:pPr>
                <a:endParaRPr/>
              </a:p>
            </p:txBody>
          </p:sp>
        </p:gr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8523" y="324928"/>
            <a:ext cx="25322057" cy="1002000"/>
            <a:chOff x="0" y="0"/>
            <a:chExt cx="33762742" cy="1336000"/>
          </a:xfrm>
        </p:grpSpPr>
        <p:grpSp>
          <p:nvGrpSpPr>
            <p:cNvPr id="3" name="Group 3"/>
            <p:cNvGrpSpPr/>
            <p:nvPr/>
          </p:nvGrpSpPr>
          <p:grpSpPr>
            <a:xfrm>
              <a:off x="0" y="0"/>
              <a:ext cx="25622895" cy="1336000"/>
              <a:chOff x="0" y="0"/>
              <a:chExt cx="6031651" cy="314495"/>
            </a:xfrm>
          </p:grpSpPr>
          <p:sp>
            <p:nvSpPr>
              <p:cNvPr id="4" name="Freeform 4"/>
              <p:cNvSpPr/>
              <p:nvPr/>
            </p:nvSpPr>
            <p:spPr>
              <a:xfrm>
                <a:off x="0" y="0"/>
                <a:ext cx="6031651" cy="314495"/>
              </a:xfrm>
              <a:custGeom>
                <a:avLst/>
                <a:gdLst/>
                <a:ahLst/>
                <a:cxnLst/>
                <a:rect l="l" t="t" r="r" b="b"/>
                <a:pathLst>
                  <a:path w="6031651" h="314495">
                    <a:moveTo>
                      <a:pt x="17241" y="0"/>
                    </a:moveTo>
                    <a:lnTo>
                      <a:pt x="6014410" y="0"/>
                    </a:lnTo>
                    <a:cubicBezTo>
                      <a:pt x="6018983" y="0"/>
                      <a:pt x="6023368" y="1816"/>
                      <a:pt x="6026601" y="5050"/>
                    </a:cubicBezTo>
                    <a:cubicBezTo>
                      <a:pt x="6029834" y="8283"/>
                      <a:pt x="6031651" y="12668"/>
                      <a:pt x="6031651" y="17241"/>
                    </a:cubicBezTo>
                    <a:lnTo>
                      <a:pt x="6031651" y="297255"/>
                    </a:lnTo>
                    <a:cubicBezTo>
                      <a:pt x="6031651" y="301827"/>
                      <a:pt x="6029834" y="306213"/>
                      <a:pt x="6026601" y="309446"/>
                    </a:cubicBezTo>
                    <a:cubicBezTo>
                      <a:pt x="6023368" y="312679"/>
                      <a:pt x="6018983" y="314495"/>
                      <a:pt x="6014410" y="314495"/>
                    </a:cubicBezTo>
                    <a:lnTo>
                      <a:pt x="17241" y="314495"/>
                    </a:lnTo>
                    <a:cubicBezTo>
                      <a:pt x="12668" y="314495"/>
                      <a:pt x="8283" y="312679"/>
                      <a:pt x="5050" y="309446"/>
                    </a:cubicBezTo>
                    <a:cubicBezTo>
                      <a:pt x="1816" y="306213"/>
                      <a:pt x="0" y="301827"/>
                      <a:pt x="0" y="297255"/>
                    </a:cubicBezTo>
                    <a:lnTo>
                      <a:pt x="0" y="17241"/>
                    </a:lnTo>
                    <a:cubicBezTo>
                      <a:pt x="0" y="12668"/>
                      <a:pt x="1816" y="8283"/>
                      <a:pt x="5050" y="5050"/>
                    </a:cubicBezTo>
                    <a:cubicBezTo>
                      <a:pt x="8283" y="1816"/>
                      <a:pt x="12668" y="0"/>
                      <a:pt x="17241" y="0"/>
                    </a:cubicBezTo>
                    <a:close/>
                  </a:path>
                </a:pathLst>
              </a:custGeom>
              <a:solidFill>
                <a:srgbClr val="FDCD63"/>
              </a:solidFill>
            </p:spPr>
            <p:txBody>
              <a:bodyPr/>
              <a:lstStyle/>
              <a:p>
                <a:endParaRPr lang="en-US"/>
              </a:p>
            </p:txBody>
          </p:sp>
          <p:sp>
            <p:nvSpPr>
              <p:cNvPr id="5" name="TextBox 5"/>
              <p:cNvSpPr txBox="1"/>
              <p:nvPr/>
            </p:nvSpPr>
            <p:spPr>
              <a:xfrm>
                <a:off x="0" y="-28575"/>
                <a:ext cx="6031651" cy="343070"/>
              </a:xfrm>
              <a:prstGeom prst="rect">
                <a:avLst/>
              </a:prstGeom>
            </p:spPr>
            <p:txBody>
              <a:bodyPr lIns="50800" tIns="50800" rIns="50800" bIns="50800" rtlCol="0" anchor="ctr"/>
              <a:lstStyle/>
              <a:p>
                <a:pPr algn="ctr">
                  <a:lnSpc>
                    <a:spcPts val="1960"/>
                  </a:lnSpc>
                </a:pPr>
                <a:endParaRPr/>
              </a:p>
            </p:txBody>
          </p:sp>
        </p:grpSp>
        <p:sp>
          <p:nvSpPr>
            <p:cNvPr id="6" name="TextBox 6"/>
            <p:cNvSpPr txBox="1"/>
            <p:nvPr/>
          </p:nvSpPr>
          <p:spPr>
            <a:xfrm>
              <a:off x="1949962" y="286917"/>
              <a:ext cx="31812781" cy="687676"/>
            </a:xfrm>
            <a:prstGeom prst="rect">
              <a:avLst/>
            </a:prstGeom>
          </p:spPr>
          <p:txBody>
            <a:bodyPr lIns="0" tIns="0" rIns="0" bIns="0" rtlCol="0" anchor="t">
              <a:spAutoFit/>
            </a:bodyPr>
            <a:lstStyle/>
            <a:p>
              <a:pPr algn="l">
                <a:lnSpc>
                  <a:spcPts val="4384"/>
                </a:lnSpc>
              </a:pPr>
              <a:r>
                <a:rPr lang="en-US" sz="3132" b="1" i="1" spc="31">
                  <a:solidFill>
                    <a:srgbClr val="525250"/>
                  </a:solidFill>
                  <a:latin typeface="DM Sans Bold Italics"/>
                  <a:ea typeface="DM Sans Bold Italics"/>
                  <a:cs typeface="DM Sans Bold Italics"/>
                  <a:sym typeface="DM Sans Bold Italics"/>
                </a:rPr>
                <a:t>Project Design</a:t>
              </a:r>
            </a:p>
          </p:txBody>
        </p:sp>
      </p:grpSp>
      <p:sp>
        <p:nvSpPr>
          <p:cNvPr id="7" name="Freeform 7"/>
          <p:cNvSpPr/>
          <p:nvPr/>
        </p:nvSpPr>
        <p:spPr>
          <a:xfrm>
            <a:off x="7687798" y="-235879"/>
            <a:ext cx="8109414" cy="10758758"/>
          </a:xfrm>
          <a:custGeom>
            <a:avLst/>
            <a:gdLst/>
            <a:ahLst/>
            <a:cxnLst/>
            <a:rect l="l" t="t" r="r" b="b"/>
            <a:pathLst>
              <a:path w="8109414" h="10758758">
                <a:moveTo>
                  <a:pt x="0" y="0"/>
                </a:moveTo>
                <a:lnTo>
                  <a:pt x="8109414" y="0"/>
                </a:lnTo>
                <a:lnTo>
                  <a:pt x="8109414" y="10758758"/>
                </a:lnTo>
                <a:lnTo>
                  <a:pt x="0" y="10758758"/>
                </a:lnTo>
                <a:lnTo>
                  <a:pt x="0" y="0"/>
                </a:lnTo>
                <a:close/>
              </a:path>
            </a:pathLst>
          </a:custGeom>
          <a:blipFill>
            <a:blip r:embed="rId3"/>
            <a:stretch>
              <a:fillRect/>
            </a:stretch>
          </a:blipFill>
        </p:spPr>
        <p:txBody>
          <a:bodyPr/>
          <a:lstStyle/>
          <a:p>
            <a:endParaRPr lang="en-US"/>
          </a:p>
        </p:txBody>
      </p:sp>
      <p:grpSp>
        <p:nvGrpSpPr>
          <p:cNvPr id="8" name="Group 8"/>
          <p:cNvGrpSpPr/>
          <p:nvPr/>
        </p:nvGrpSpPr>
        <p:grpSpPr>
          <a:xfrm>
            <a:off x="17512925" y="0"/>
            <a:ext cx="1537075" cy="10287000"/>
            <a:chOff x="0" y="0"/>
            <a:chExt cx="2049433" cy="13716000"/>
          </a:xfrm>
        </p:grpSpPr>
        <p:grpSp>
          <p:nvGrpSpPr>
            <p:cNvPr id="9" name="Group 9"/>
            <p:cNvGrpSpPr/>
            <p:nvPr/>
          </p:nvGrpSpPr>
          <p:grpSpPr>
            <a:xfrm>
              <a:off x="0" y="54211"/>
              <a:ext cx="758476" cy="13661789"/>
              <a:chOff x="0" y="0"/>
              <a:chExt cx="224095" cy="4036437"/>
            </a:xfrm>
          </p:grpSpPr>
          <p:sp>
            <p:nvSpPr>
              <p:cNvPr id="10" name="Freeform 10"/>
              <p:cNvSpPr/>
              <p:nvPr/>
            </p:nvSpPr>
            <p:spPr>
              <a:xfrm>
                <a:off x="0" y="0"/>
                <a:ext cx="224095" cy="4036437"/>
              </a:xfrm>
              <a:custGeom>
                <a:avLst/>
                <a:gdLst/>
                <a:ahLst/>
                <a:cxnLst/>
                <a:rect l="l" t="t" r="r" b="b"/>
                <a:pathLst>
                  <a:path w="224095" h="4036437">
                    <a:moveTo>
                      <a:pt x="0" y="0"/>
                    </a:moveTo>
                    <a:lnTo>
                      <a:pt x="224095" y="0"/>
                    </a:lnTo>
                    <a:lnTo>
                      <a:pt x="224095" y="4036437"/>
                    </a:lnTo>
                    <a:lnTo>
                      <a:pt x="0" y="4036437"/>
                    </a:lnTo>
                    <a:close/>
                  </a:path>
                </a:pathLst>
              </a:custGeom>
              <a:solidFill>
                <a:srgbClr val="EFEFEF"/>
              </a:solidFill>
            </p:spPr>
            <p:txBody>
              <a:bodyPr/>
              <a:lstStyle/>
              <a:p>
                <a:endParaRPr lang="en-US"/>
              </a:p>
            </p:txBody>
          </p:sp>
          <p:sp>
            <p:nvSpPr>
              <p:cNvPr id="11" name="TextBox 11"/>
              <p:cNvSpPr txBox="1"/>
              <p:nvPr/>
            </p:nvSpPr>
            <p:spPr>
              <a:xfrm>
                <a:off x="0" y="-28575"/>
                <a:ext cx="224095" cy="4065012"/>
              </a:xfrm>
              <a:prstGeom prst="rect">
                <a:avLst/>
              </a:prstGeom>
            </p:spPr>
            <p:txBody>
              <a:bodyPr lIns="46214" tIns="46214" rIns="46214" bIns="46214" rtlCol="0" anchor="ctr"/>
              <a:lstStyle/>
              <a:p>
                <a:pPr algn="ctr">
                  <a:lnSpc>
                    <a:spcPts val="1783"/>
                  </a:lnSpc>
                </a:pPr>
                <a:endParaRPr/>
              </a:p>
            </p:txBody>
          </p:sp>
        </p:grpSp>
        <p:grpSp>
          <p:nvGrpSpPr>
            <p:cNvPr id="12" name="Group 12"/>
            <p:cNvGrpSpPr/>
            <p:nvPr/>
          </p:nvGrpSpPr>
          <p:grpSpPr>
            <a:xfrm>
              <a:off x="1174220" y="54211"/>
              <a:ext cx="875214" cy="13661789"/>
              <a:chOff x="0" y="0"/>
              <a:chExt cx="258586" cy="4036437"/>
            </a:xfrm>
          </p:grpSpPr>
          <p:sp>
            <p:nvSpPr>
              <p:cNvPr id="13" name="Freeform 13"/>
              <p:cNvSpPr/>
              <p:nvPr/>
            </p:nvSpPr>
            <p:spPr>
              <a:xfrm>
                <a:off x="0" y="0"/>
                <a:ext cx="258586" cy="4036437"/>
              </a:xfrm>
              <a:custGeom>
                <a:avLst/>
                <a:gdLst/>
                <a:ahLst/>
                <a:cxnLst/>
                <a:rect l="l" t="t" r="r" b="b"/>
                <a:pathLst>
                  <a:path w="258586" h="4036437">
                    <a:moveTo>
                      <a:pt x="0" y="0"/>
                    </a:moveTo>
                    <a:lnTo>
                      <a:pt x="258586" y="0"/>
                    </a:lnTo>
                    <a:lnTo>
                      <a:pt x="258586" y="4036437"/>
                    </a:lnTo>
                    <a:lnTo>
                      <a:pt x="0" y="4036437"/>
                    </a:lnTo>
                    <a:close/>
                  </a:path>
                </a:pathLst>
              </a:custGeom>
              <a:solidFill>
                <a:srgbClr val="000000"/>
              </a:solidFill>
            </p:spPr>
            <p:txBody>
              <a:bodyPr/>
              <a:lstStyle/>
              <a:p>
                <a:endParaRPr lang="en-US"/>
              </a:p>
            </p:txBody>
          </p:sp>
          <p:sp>
            <p:nvSpPr>
              <p:cNvPr id="14" name="TextBox 14"/>
              <p:cNvSpPr txBox="1"/>
              <p:nvPr/>
            </p:nvSpPr>
            <p:spPr>
              <a:xfrm>
                <a:off x="0" y="-28575"/>
                <a:ext cx="258586" cy="4065012"/>
              </a:xfrm>
              <a:prstGeom prst="rect">
                <a:avLst/>
              </a:prstGeom>
            </p:spPr>
            <p:txBody>
              <a:bodyPr lIns="46214" tIns="46214" rIns="46214" bIns="46214" rtlCol="0" anchor="ctr"/>
              <a:lstStyle/>
              <a:p>
                <a:pPr algn="ctr">
                  <a:lnSpc>
                    <a:spcPts val="1783"/>
                  </a:lnSpc>
                </a:pPr>
                <a:endParaRPr/>
              </a:p>
            </p:txBody>
          </p:sp>
        </p:grpSp>
        <p:grpSp>
          <p:nvGrpSpPr>
            <p:cNvPr id="15" name="Group 15"/>
            <p:cNvGrpSpPr/>
            <p:nvPr/>
          </p:nvGrpSpPr>
          <p:grpSpPr>
            <a:xfrm>
              <a:off x="891989" y="0"/>
              <a:ext cx="166913" cy="13661789"/>
              <a:chOff x="0" y="0"/>
              <a:chExt cx="49315" cy="4036437"/>
            </a:xfrm>
          </p:grpSpPr>
          <p:sp>
            <p:nvSpPr>
              <p:cNvPr id="16" name="Freeform 16"/>
              <p:cNvSpPr/>
              <p:nvPr/>
            </p:nvSpPr>
            <p:spPr>
              <a:xfrm>
                <a:off x="0" y="0"/>
                <a:ext cx="49315" cy="4036437"/>
              </a:xfrm>
              <a:custGeom>
                <a:avLst/>
                <a:gdLst/>
                <a:ahLst/>
                <a:cxnLst/>
                <a:rect l="l" t="t" r="r" b="b"/>
                <a:pathLst>
                  <a:path w="49315" h="4036437">
                    <a:moveTo>
                      <a:pt x="0" y="0"/>
                    </a:moveTo>
                    <a:lnTo>
                      <a:pt x="49315" y="0"/>
                    </a:lnTo>
                    <a:lnTo>
                      <a:pt x="49315" y="4036437"/>
                    </a:lnTo>
                    <a:lnTo>
                      <a:pt x="0" y="4036437"/>
                    </a:lnTo>
                    <a:close/>
                  </a:path>
                </a:pathLst>
              </a:custGeom>
              <a:solidFill>
                <a:srgbClr val="A6A6A6"/>
              </a:solidFill>
            </p:spPr>
            <p:txBody>
              <a:bodyPr/>
              <a:lstStyle/>
              <a:p>
                <a:endParaRPr lang="en-US"/>
              </a:p>
            </p:txBody>
          </p:sp>
          <p:sp>
            <p:nvSpPr>
              <p:cNvPr id="17" name="TextBox 17"/>
              <p:cNvSpPr txBox="1"/>
              <p:nvPr/>
            </p:nvSpPr>
            <p:spPr>
              <a:xfrm>
                <a:off x="0" y="-28575"/>
                <a:ext cx="49315" cy="4065012"/>
              </a:xfrm>
              <a:prstGeom prst="rect">
                <a:avLst/>
              </a:prstGeom>
            </p:spPr>
            <p:txBody>
              <a:bodyPr lIns="46214" tIns="46214" rIns="46214" bIns="46214" rtlCol="0" anchor="ctr"/>
              <a:lstStyle/>
              <a:p>
                <a:pPr algn="ctr">
                  <a:lnSpc>
                    <a:spcPts val="1783"/>
                  </a:lnSpc>
                </a:pPr>
                <a:endParaRPr/>
              </a:p>
            </p:txBody>
          </p:sp>
        </p:grpSp>
      </p:grpSp>
      <p:sp>
        <p:nvSpPr>
          <p:cNvPr id="18" name="TextBox 18"/>
          <p:cNvSpPr txBox="1"/>
          <p:nvPr/>
        </p:nvSpPr>
        <p:spPr>
          <a:xfrm>
            <a:off x="516547" y="5769701"/>
            <a:ext cx="12708719" cy="1953687"/>
          </a:xfrm>
          <a:prstGeom prst="rect">
            <a:avLst/>
          </a:prstGeom>
        </p:spPr>
        <p:txBody>
          <a:bodyPr lIns="0" tIns="0" rIns="0" bIns="0" rtlCol="0" anchor="t">
            <a:spAutoFit/>
          </a:bodyPr>
          <a:lstStyle/>
          <a:p>
            <a:pPr algn="l">
              <a:lnSpc>
                <a:spcPts val="7816"/>
              </a:lnSpc>
            </a:pPr>
            <a:r>
              <a:rPr lang="en-US" sz="5583" spc="55">
                <a:solidFill>
                  <a:srgbClr val="000000"/>
                </a:solidFill>
                <a:latin typeface="Norwester"/>
                <a:ea typeface="Norwester"/>
                <a:cs typeface="Norwester"/>
                <a:sym typeface="Norwester"/>
              </a:rPr>
              <a:t>SYSTEM FLOWCHART</a:t>
            </a:r>
          </a:p>
          <a:p>
            <a:pPr algn="l">
              <a:lnSpc>
                <a:spcPts val="7816"/>
              </a:lnSpc>
            </a:pPr>
            <a:r>
              <a:rPr lang="en-US" sz="5583" spc="55">
                <a:solidFill>
                  <a:srgbClr val="000000"/>
                </a:solidFill>
                <a:latin typeface="Norwester"/>
                <a:ea typeface="Norwester"/>
                <a:cs typeface="Norwester"/>
                <a:sym typeface="Norwester"/>
              </a:rPr>
              <a:t>(CLIENT)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45071" y="183790"/>
            <a:ext cx="19740141" cy="9919421"/>
          </a:xfrm>
          <a:custGeom>
            <a:avLst/>
            <a:gdLst/>
            <a:ahLst/>
            <a:cxnLst/>
            <a:rect l="l" t="t" r="r" b="b"/>
            <a:pathLst>
              <a:path w="19740141" h="9919421">
                <a:moveTo>
                  <a:pt x="0" y="0"/>
                </a:moveTo>
                <a:lnTo>
                  <a:pt x="19740142" y="0"/>
                </a:lnTo>
                <a:lnTo>
                  <a:pt x="19740142" y="9919420"/>
                </a:lnTo>
                <a:lnTo>
                  <a:pt x="0" y="9919420"/>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314874" y="527700"/>
            <a:ext cx="4724315" cy="1002000"/>
            <a:chOff x="0" y="0"/>
            <a:chExt cx="6299086" cy="1336000"/>
          </a:xfrm>
        </p:grpSpPr>
        <p:grpSp>
          <p:nvGrpSpPr>
            <p:cNvPr id="4" name="Group 4"/>
            <p:cNvGrpSpPr/>
            <p:nvPr/>
          </p:nvGrpSpPr>
          <p:grpSpPr>
            <a:xfrm>
              <a:off x="0" y="0"/>
              <a:ext cx="4780442" cy="1336000"/>
              <a:chOff x="0" y="0"/>
              <a:chExt cx="1125320" cy="314495"/>
            </a:xfrm>
          </p:grpSpPr>
          <p:sp>
            <p:nvSpPr>
              <p:cNvPr id="5" name="Freeform 5"/>
              <p:cNvSpPr/>
              <p:nvPr/>
            </p:nvSpPr>
            <p:spPr>
              <a:xfrm>
                <a:off x="0" y="0"/>
                <a:ext cx="1125320" cy="314495"/>
              </a:xfrm>
              <a:custGeom>
                <a:avLst/>
                <a:gdLst/>
                <a:ahLst/>
                <a:cxnLst/>
                <a:rect l="l" t="t" r="r" b="b"/>
                <a:pathLst>
                  <a:path w="1125320" h="314495">
                    <a:moveTo>
                      <a:pt x="92409" y="0"/>
                    </a:moveTo>
                    <a:lnTo>
                      <a:pt x="1032911" y="0"/>
                    </a:lnTo>
                    <a:cubicBezTo>
                      <a:pt x="1057419" y="0"/>
                      <a:pt x="1080924" y="9736"/>
                      <a:pt x="1098254" y="27066"/>
                    </a:cubicBezTo>
                    <a:cubicBezTo>
                      <a:pt x="1115584" y="44396"/>
                      <a:pt x="1125320" y="67901"/>
                      <a:pt x="1125320" y="92409"/>
                    </a:cubicBezTo>
                    <a:lnTo>
                      <a:pt x="1125320" y="222086"/>
                    </a:lnTo>
                    <a:cubicBezTo>
                      <a:pt x="1125320" y="246595"/>
                      <a:pt x="1115584" y="270099"/>
                      <a:pt x="1098254" y="287429"/>
                    </a:cubicBezTo>
                    <a:cubicBezTo>
                      <a:pt x="1080924" y="304760"/>
                      <a:pt x="1057419" y="314495"/>
                      <a:pt x="1032911" y="314495"/>
                    </a:cubicBezTo>
                    <a:lnTo>
                      <a:pt x="92409" y="314495"/>
                    </a:lnTo>
                    <a:cubicBezTo>
                      <a:pt x="67901" y="314495"/>
                      <a:pt x="44396" y="304760"/>
                      <a:pt x="27066" y="287429"/>
                    </a:cubicBezTo>
                    <a:cubicBezTo>
                      <a:pt x="9736" y="270099"/>
                      <a:pt x="0" y="246595"/>
                      <a:pt x="0" y="222086"/>
                    </a:cubicBezTo>
                    <a:lnTo>
                      <a:pt x="0" y="92409"/>
                    </a:lnTo>
                    <a:cubicBezTo>
                      <a:pt x="0" y="67901"/>
                      <a:pt x="9736" y="44396"/>
                      <a:pt x="27066" y="27066"/>
                    </a:cubicBezTo>
                    <a:cubicBezTo>
                      <a:pt x="44396" y="9736"/>
                      <a:pt x="67901" y="0"/>
                      <a:pt x="92409" y="0"/>
                    </a:cubicBezTo>
                    <a:close/>
                  </a:path>
                </a:pathLst>
              </a:custGeom>
              <a:solidFill>
                <a:srgbClr val="FDCD63"/>
              </a:solidFill>
            </p:spPr>
            <p:txBody>
              <a:bodyPr/>
              <a:lstStyle/>
              <a:p>
                <a:endParaRPr lang="en-US"/>
              </a:p>
            </p:txBody>
          </p:sp>
          <p:sp>
            <p:nvSpPr>
              <p:cNvPr id="6" name="TextBox 6"/>
              <p:cNvSpPr txBox="1"/>
              <p:nvPr/>
            </p:nvSpPr>
            <p:spPr>
              <a:xfrm>
                <a:off x="0" y="-28575"/>
                <a:ext cx="1125320" cy="343070"/>
              </a:xfrm>
              <a:prstGeom prst="rect">
                <a:avLst/>
              </a:prstGeom>
            </p:spPr>
            <p:txBody>
              <a:bodyPr lIns="50800" tIns="50800" rIns="50800" bIns="50800" rtlCol="0" anchor="ctr"/>
              <a:lstStyle/>
              <a:p>
                <a:pPr algn="ctr">
                  <a:lnSpc>
                    <a:spcPts val="1960"/>
                  </a:lnSpc>
                </a:pPr>
                <a:endParaRPr/>
              </a:p>
            </p:txBody>
          </p:sp>
        </p:grpSp>
        <p:sp>
          <p:nvSpPr>
            <p:cNvPr id="7" name="TextBox 7"/>
            <p:cNvSpPr txBox="1"/>
            <p:nvPr/>
          </p:nvSpPr>
          <p:spPr>
            <a:xfrm>
              <a:off x="363803" y="286917"/>
              <a:ext cx="5935284" cy="687676"/>
            </a:xfrm>
            <a:prstGeom prst="rect">
              <a:avLst/>
            </a:prstGeom>
          </p:spPr>
          <p:txBody>
            <a:bodyPr lIns="0" tIns="0" rIns="0" bIns="0" rtlCol="0" anchor="t">
              <a:spAutoFit/>
            </a:bodyPr>
            <a:lstStyle/>
            <a:p>
              <a:pPr algn="l">
                <a:lnSpc>
                  <a:spcPts val="4384"/>
                </a:lnSpc>
              </a:pPr>
              <a:r>
                <a:rPr lang="en-US" sz="3132" b="1" i="1" spc="31">
                  <a:solidFill>
                    <a:srgbClr val="525250"/>
                  </a:solidFill>
                  <a:latin typeface="DM Sans Bold Italics"/>
                  <a:ea typeface="DM Sans Bold Italics"/>
                  <a:cs typeface="DM Sans Bold Italics"/>
                  <a:sym typeface="DM Sans Bold Italics"/>
                </a:rPr>
                <a:t>Project Design</a:t>
              </a:r>
            </a:p>
          </p:txBody>
        </p:sp>
      </p:grpSp>
      <p:sp>
        <p:nvSpPr>
          <p:cNvPr id="8" name="TextBox 8"/>
          <p:cNvSpPr txBox="1"/>
          <p:nvPr/>
        </p:nvSpPr>
        <p:spPr>
          <a:xfrm>
            <a:off x="14310769" y="8206431"/>
            <a:ext cx="4739231" cy="1346434"/>
          </a:xfrm>
          <a:prstGeom prst="rect">
            <a:avLst/>
          </a:prstGeom>
        </p:spPr>
        <p:txBody>
          <a:bodyPr lIns="0" tIns="0" rIns="0" bIns="0" rtlCol="0" anchor="t">
            <a:spAutoFit/>
          </a:bodyPr>
          <a:lstStyle/>
          <a:p>
            <a:pPr algn="l">
              <a:lnSpc>
                <a:spcPts val="5397"/>
              </a:lnSpc>
            </a:pPr>
            <a:r>
              <a:rPr lang="en-US" sz="3855" spc="38">
                <a:solidFill>
                  <a:srgbClr val="000000"/>
                </a:solidFill>
                <a:latin typeface="Norwester"/>
                <a:ea typeface="Norwester"/>
                <a:cs typeface="Norwester"/>
                <a:sym typeface="Norwester"/>
              </a:rPr>
              <a:t>SYSTEM FLOWCHART</a:t>
            </a:r>
          </a:p>
          <a:p>
            <a:pPr algn="l">
              <a:lnSpc>
                <a:spcPts val="5397"/>
              </a:lnSpc>
            </a:pPr>
            <a:r>
              <a:rPr lang="en-US" sz="3855" spc="38">
                <a:solidFill>
                  <a:srgbClr val="000000"/>
                </a:solidFill>
                <a:latin typeface="Norwester"/>
                <a:ea typeface="Norwester"/>
                <a:cs typeface="Norwester"/>
                <a:sym typeface="Norwester"/>
              </a:rPr>
              <a:t>(CONSULTANT)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888757" y="0"/>
            <a:ext cx="3636243" cy="1953592"/>
            <a:chOff x="0" y="0"/>
            <a:chExt cx="866568" cy="465568"/>
          </a:xfrm>
        </p:grpSpPr>
        <p:sp>
          <p:nvSpPr>
            <p:cNvPr id="3" name="Freeform 3"/>
            <p:cNvSpPr/>
            <p:nvPr/>
          </p:nvSpPr>
          <p:spPr>
            <a:xfrm>
              <a:off x="0" y="0"/>
              <a:ext cx="866568" cy="465568"/>
            </a:xfrm>
            <a:custGeom>
              <a:avLst/>
              <a:gdLst/>
              <a:ahLst/>
              <a:cxnLst/>
              <a:rect l="l" t="t" r="r" b="b"/>
              <a:pathLst>
                <a:path w="866568" h="465568">
                  <a:moveTo>
                    <a:pt x="95809" y="0"/>
                  </a:moveTo>
                  <a:lnTo>
                    <a:pt x="770758" y="0"/>
                  </a:lnTo>
                  <a:cubicBezTo>
                    <a:pt x="796168" y="0"/>
                    <a:pt x="820538" y="10094"/>
                    <a:pt x="838506" y="28062"/>
                  </a:cubicBezTo>
                  <a:cubicBezTo>
                    <a:pt x="856473" y="46030"/>
                    <a:pt x="866568" y="70399"/>
                    <a:pt x="866568" y="95809"/>
                  </a:cubicBezTo>
                  <a:lnTo>
                    <a:pt x="866568" y="369759"/>
                  </a:lnTo>
                  <a:cubicBezTo>
                    <a:pt x="866568" y="422673"/>
                    <a:pt x="823672" y="465568"/>
                    <a:pt x="770758" y="465568"/>
                  </a:cubicBezTo>
                  <a:lnTo>
                    <a:pt x="95809" y="465568"/>
                  </a:lnTo>
                  <a:cubicBezTo>
                    <a:pt x="42895" y="465568"/>
                    <a:pt x="0" y="422673"/>
                    <a:pt x="0" y="369759"/>
                  </a:cubicBezTo>
                  <a:lnTo>
                    <a:pt x="0" y="95809"/>
                  </a:lnTo>
                  <a:cubicBezTo>
                    <a:pt x="0" y="42895"/>
                    <a:pt x="42895" y="0"/>
                    <a:pt x="95809" y="0"/>
                  </a:cubicBezTo>
                  <a:close/>
                </a:path>
              </a:pathLst>
            </a:custGeom>
            <a:solidFill>
              <a:srgbClr val="FFE7A5"/>
            </a:solidFill>
          </p:spPr>
          <p:txBody>
            <a:bodyPr/>
            <a:lstStyle/>
            <a:p>
              <a:endParaRPr lang="en-US"/>
            </a:p>
          </p:txBody>
        </p:sp>
        <p:sp>
          <p:nvSpPr>
            <p:cNvPr id="4" name="TextBox 4"/>
            <p:cNvSpPr txBox="1"/>
            <p:nvPr/>
          </p:nvSpPr>
          <p:spPr>
            <a:xfrm>
              <a:off x="0" y="-28575"/>
              <a:ext cx="866568" cy="494143"/>
            </a:xfrm>
            <a:prstGeom prst="rect">
              <a:avLst/>
            </a:prstGeom>
          </p:spPr>
          <p:txBody>
            <a:bodyPr lIns="33278" tIns="33278" rIns="33278" bIns="33278" rtlCol="0" anchor="ctr"/>
            <a:lstStyle/>
            <a:p>
              <a:pPr algn="ctr">
                <a:lnSpc>
                  <a:spcPts val="1742"/>
                </a:lnSpc>
                <a:spcBef>
                  <a:spcPct val="0"/>
                </a:spcBef>
              </a:pPr>
              <a:endParaRPr/>
            </a:p>
          </p:txBody>
        </p:sp>
      </p:grpSp>
      <p:grpSp>
        <p:nvGrpSpPr>
          <p:cNvPr id="5" name="Group 5"/>
          <p:cNvGrpSpPr/>
          <p:nvPr/>
        </p:nvGrpSpPr>
        <p:grpSpPr>
          <a:xfrm>
            <a:off x="315613" y="0"/>
            <a:ext cx="6308147" cy="1953592"/>
            <a:chOff x="0" y="0"/>
            <a:chExt cx="1503320" cy="465568"/>
          </a:xfrm>
        </p:grpSpPr>
        <p:sp>
          <p:nvSpPr>
            <p:cNvPr id="6" name="Freeform 6"/>
            <p:cNvSpPr/>
            <p:nvPr/>
          </p:nvSpPr>
          <p:spPr>
            <a:xfrm>
              <a:off x="0" y="0"/>
              <a:ext cx="1503320" cy="465568"/>
            </a:xfrm>
            <a:custGeom>
              <a:avLst/>
              <a:gdLst/>
              <a:ahLst/>
              <a:cxnLst/>
              <a:rect l="l" t="t" r="r" b="b"/>
              <a:pathLst>
                <a:path w="1503320" h="465568">
                  <a:moveTo>
                    <a:pt x="55228" y="0"/>
                  </a:moveTo>
                  <a:lnTo>
                    <a:pt x="1448092" y="0"/>
                  </a:lnTo>
                  <a:cubicBezTo>
                    <a:pt x="1462739" y="0"/>
                    <a:pt x="1476787" y="5819"/>
                    <a:pt x="1487144" y="16176"/>
                  </a:cubicBezTo>
                  <a:cubicBezTo>
                    <a:pt x="1497501" y="26533"/>
                    <a:pt x="1503320" y="40581"/>
                    <a:pt x="1503320" y="55228"/>
                  </a:cubicBezTo>
                  <a:lnTo>
                    <a:pt x="1503320" y="410340"/>
                  </a:lnTo>
                  <a:cubicBezTo>
                    <a:pt x="1503320" y="440842"/>
                    <a:pt x="1478593" y="465568"/>
                    <a:pt x="1448092" y="465568"/>
                  </a:cubicBezTo>
                  <a:lnTo>
                    <a:pt x="55228" y="465568"/>
                  </a:lnTo>
                  <a:cubicBezTo>
                    <a:pt x="24726" y="465568"/>
                    <a:pt x="0" y="440842"/>
                    <a:pt x="0" y="410340"/>
                  </a:cubicBezTo>
                  <a:lnTo>
                    <a:pt x="0" y="55228"/>
                  </a:lnTo>
                  <a:cubicBezTo>
                    <a:pt x="0" y="24726"/>
                    <a:pt x="24726" y="0"/>
                    <a:pt x="55228" y="0"/>
                  </a:cubicBezTo>
                  <a:close/>
                </a:path>
              </a:pathLst>
            </a:custGeom>
            <a:solidFill>
              <a:srgbClr val="FFFFFF"/>
            </a:solidFill>
          </p:spPr>
          <p:txBody>
            <a:bodyPr/>
            <a:lstStyle/>
            <a:p>
              <a:endParaRPr lang="en-US"/>
            </a:p>
          </p:txBody>
        </p:sp>
        <p:sp>
          <p:nvSpPr>
            <p:cNvPr id="7" name="TextBox 7"/>
            <p:cNvSpPr txBox="1"/>
            <p:nvPr/>
          </p:nvSpPr>
          <p:spPr>
            <a:xfrm>
              <a:off x="0" y="-28575"/>
              <a:ext cx="1503320" cy="494143"/>
            </a:xfrm>
            <a:prstGeom prst="rect">
              <a:avLst/>
            </a:prstGeom>
          </p:spPr>
          <p:txBody>
            <a:bodyPr lIns="33278" tIns="33278" rIns="33278" bIns="33278" rtlCol="0" anchor="ctr"/>
            <a:lstStyle/>
            <a:p>
              <a:pPr algn="ctr">
                <a:lnSpc>
                  <a:spcPts val="1742"/>
                </a:lnSpc>
                <a:spcBef>
                  <a:spcPct val="0"/>
                </a:spcBef>
              </a:pPr>
              <a:endParaRPr/>
            </a:p>
          </p:txBody>
        </p:sp>
      </p:grpSp>
      <p:grpSp>
        <p:nvGrpSpPr>
          <p:cNvPr id="8" name="Group 8"/>
          <p:cNvGrpSpPr/>
          <p:nvPr/>
        </p:nvGrpSpPr>
        <p:grpSpPr>
          <a:xfrm>
            <a:off x="-409224" y="1101302"/>
            <a:ext cx="20211118" cy="10129021"/>
            <a:chOff x="0" y="0"/>
            <a:chExt cx="4816593" cy="2413888"/>
          </a:xfrm>
        </p:grpSpPr>
        <p:sp>
          <p:nvSpPr>
            <p:cNvPr id="9" name="Freeform 9"/>
            <p:cNvSpPr/>
            <p:nvPr/>
          </p:nvSpPr>
          <p:spPr>
            <a:xfrm>
              <a:off x="0" y="0"/>
              <a:ext cx="4816592" cy="2413888"/>
            </a:xfrm>
            <a:custGeom>
              <a:avLst/>
              <a:gdLst/>
              <a:ahLst/>
              <a:cxnLst/>
              <a:rect l="l" t="t" r="r" b="b"/>
              <a:pathLst>
                <a:path w="4816592" h="2413888">
                  <a:moveTo>
                    <a:pt x="0" y="0"/>
                  </a:moveTo>
                  <a:lnTo>
                    <a:pt x="4816592" y="0"/>
                  </a:lnTo>
                  <a:lnTo>
                    <a:pt x="4816592" y="2413888"/>
                  </a:lnTo>
                  <a:lnTo>
                    <a:pt x="0" y="2413888"/>
                  </a:lnTo>
                  <a:close/>
                </a:path>
              </a:pathLst>
            </a:custGeom>
            <a:solidFill>
              <a:srgbClr val="FFFFFF"/>
            </a:solidFill>
          </p:spPr>
          <p:txBody>
            <a:bodyPr/>
            <a:lstStyle/>
            <a:p>
              <a:endParaRPr lang="en-US"/>
            </a:p>
          </p:txBody>
        </p:sp>
        <p:sp>
          <p:nvSpPr>
            <p:cNvPr id="10" name="TextBox 10"/>
            <p:cNvSpPr txBox="1"/>
            <p:nvPr/>
          </p:nvSpPr>
          <p:spPr>
            <a:xfrm>
              <a:off x="0" y="-28575"/>
              <a:ext cx="4816593" cy="2442463"/>
            </a:xfrm>
            <a:prstGeom prst="rect">
              <a:avLst/>
            </a:prstGeom>
          </p:spPr>
          <p:txBody>
            <a:bodyPr lIns="33278" tIns="33278" rIns="33278" bIns="33278" rtlCol="0" anchor="ctr"/>
            <a:lstStyle/>
            <a:p>
              <a:pPr algn="ctr">
                <a:lnSpc>
                  <a:spcPts val="1742"/>
                </a:lnSpc>
                <a:spcBef>
                  <a:spcPct val="0"/>
                </a:spcBef>
              </a:pPr>
              <a:endParaRPr/>
            </a:p>
          </p:txBody>
        </p:sp>
      </p:grpSp>
      <p:sp>
        <p:nvSpPr>
          <p:cNvPr id="11" name="Freeform 11"/>
          <p:cNvSpPr/>
          <p:nvPr/>
        </p:nvSpPr>
        <p:spPr>
          <a:xfrm>
            <a:off x="883244" y="296383"/>
            <a:ext cx="1077857" cy="1077857"/>
          </a:xfrm>
          <a:custGeom>
            <a:avLst/>
            <a:gdLst/>
            <a:ahLst/>
            <a:cxnLst/>
            <a:rect l="l" t="t" r="r" b="b"/>
            <a:pathLst>
              <a:path w="1077857" h="1077857">
                <a:moveTo>
                  <a:pt x="0" y="0"/>
                </a:moveTo>
                <a:lnTo>
                  <a:pt x="1077857" y="0"/>
                </a:lnTo>
                <a:lnTo>
                  <a:pt x="1077857" y="1077857"/>
                </a:lnTo>
                <a:lnTo>
                  <a:pt x="0" y="1077857"/>
                </a:lnTo>
                <a:lnTo>
                  <a:pt x="0" y="0"/>
                </a:lnTo>
                <a:close/>
              </a:path>
            </a:pathLst>
          </a:custGeom>
          <a:blipFill>
            <a:blip r:embed="rId2"/>
            <a:stretch>
              <a:fillRect/>
            </a:stretch>
          </a:blipFill>
        </p:spPr>
        <p:txBody>
          <a:bodyPr/>
          <a:lstStyle/>
          <a:p>
            <a:endParaRPr lang="en-US"/>
          </a:p>
        </p:txBody>
      </p:sp>
      <p:grpSp>
        <p:nvGrpSpPr>
          <p:cNvPr id="12" name="Group 12"/>
          <p:cNvGrpSpPr/>
          <p:nvPr/>
        </p:nvGrpSpPr>
        <p:grpSpPr>
          <a:xfrm>
            <a:off x="-1455896" y="1622250"/>
            <a:ext cx="21634281" cy="1529142"/>
            <a:chOff x="0" y="0"/>
            <a:chExt cx="28845708" cy="2038855"/>
          </a:xfrm>
        </p:grpSpPr>
        <p:grpSp>
          <p:nvGrpSpPr>
            <p:cNvPr id="13" name="Group 13"/>
            <p:cNvGrpSpPr/>
            <p:nvPr/>
          </p:nvGrpSpPr>
          <p:grpSpPr>
            <a:xfrm>
              <a:off x="0" y="0"/>
              <a:ext cx="28845708" cy="2038855"/>
              <a:chOff x="0" y="0"/>
              <a:chExt cx="5697918" cy="402737"/>
            </a:xfrm>
          </p:grpSpPr>
          <p:sp>
            <p:nvSpPr>
              <p:cNvPr id="14" name="Freeform 14"/>
              <p:cNvSpPr/>
              <p:nvPr/>
            </p:nvSpPr>
            <p:spPr>
              <a:xfrm>
                <a:off x="0" y="0"/>
                <a:ext cx="5697918" cy="402737"/>
              </a:xfrm>
              <a:custGeom>
                <a:avLst/>
                <a:gdLst/>
                <a:ahLst/>
                <a:cxnLst/>
                <a:rect l="l" t="t" r="r" b="b"/>
                <a:pathLst>
                  <a:path w="5697918" h="402737">
                    <a:moveTo>
                      <a:pt x="18251" y="0"/>
                    </a:moveTo>
                    <a:lnTo>
                      <a:pt x="5679667" y="0"/>
                    </a:lnTo>
                    <a:cubicBezTo>
                      <a:pt x="5689747" y="0"/>
                      <a:pt x="5697918" y="8171"/>
                      <a:pt x="5697918" y="18251"/>
                    </a:cubicBezTo>
                    <a:lnTo>
                      <a:pt x="5697918" y="384486"/>
                    </a:lnTo>
                    <a:cubicBezTo>
                      <a:pt x="5697918" y="389327"/>
                      <a:pt x="5695995" y="393969"/>
                      <a:pt x="5692572" y="397391"/>
                    </a:cubicBezTo>
                    <a:cubicBezTo>
                      <a:pt x="5689150" y="400814"/>
                      <a:pt x="5684508" y="402737"/>
                      <a:pt x="5679667" y="402737"/>
                    </a:cubicBezTo>
                    <a:lnTo>
                      <a:pt x="18251" y="402737"/>
                    </a:lnTo>
                    <a:cubicBezTo>
                      <a:pt x="13410" y="402737"/>
                      <a:pt x="8768" y="400814"/>
                      <a:pt x="5345" y="397391"/>
                    </a:cubicBezTo>
                    <a:cubicBezTo>
                      <a:pt x="1923" y="393969"/>
                      <a:pt x="0" y="389327"/>
                      <a:pt x="0" y="384486"/>
                    </a:cubicBezTo>
                    <a:lnTo>
                      <a:pt x="0" y="18251"/>
                    </a:lnTo>
                    <a:cubicBezTo>
                      <a:pt x="0" y="13410"/>
                      <a:pt x="1923" y="8768"/>
                      <a:pt x="5345" y="5345"/>
                    </a:cubicBezTo>
                    <a:cubicBezTo>
                      <a:pt x="8768" y="1923"/>
                      <a:pt x="13410" y="0"/>
                      <a:pt x="18251" y="0"/>
                    </a:cubicBezTo>
                    <a:close/>
                  </a:path>
                </a:pathLst>
              </a:custGeom>
              <a:solidFill>
                <a:srgbClr val="F4D378"/>
              </a:solidFill>
            </p:spPr>
            <p:txBody>
              <a:bodyPr/>
              <a:lstStyle/>
              <a:p>
                <a:endParaRPr lang="en-US"/>
              </a:p>
            </p:txBody>
          </p:sp>
          <p:sp>
            <p:nvSpPr>
              <p:cNvPr id="15" name="TextBox 15"/>
              <p:cNvSpPr txBox="1"/>
              <p:nvPr/>
            </p:nvSpPr>
            <p:spPr>
              <a:xfrm>
                <a:off x="0" y="-47625"/>
                <a:ext cx="5697918" cy="450362"/>
              </a:xfrm>
              <a:prstGeom prst="rect">
                <a:avLst/>
              </a:prstGeom>
            </p:spPr>
            <p:txBody>
              <a:bodyPr lIns="50800" tIns="50800" rIns="50800" bIns="50800" rtlCol="0" anchor="ctr"/>
              <a:lstStyle/>
              <a:p>
                <a:pPr algn="ctr">
                  <a:lnSpc>
                    <a:spcPts val="1960"/>
                  </a:lnSpc>
                </a:pPr>
                <a:endParaRPr/>
              </a:p>
            </p:txBody>
          </p:sp>
        </p:grpSp>
        <p:grpSp>
          <p:nvGrpSpPr>
            <p:cNvPr id="16" name="Group 16"/>
            <p:cNvGrpSpPr/>
            <p:nvPr/>
          </p:nvGrpSpPr>
          <p:grpSpPr>
            <a:xfrm>
              <a:off x="3450610" y="785744"/>
              <a:ext cx="608945" cy="608945"/>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9292"/>
              </a:solidFill>
            </p:spPr>
            <p:txBody>
              <a:bodyPr/>
              <a:lstStyle/>
              <a:p>
                <a:endParaRPr lang="en-US"/>
              </a:p>
            </p:txBody>
          </p:sp>
          <p:sp>
            <p:nvSpPr>
              <p:cNvPr id="18" name="TextBox 18"/>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nvGrpSpPr>
            <p:cNvPr id="19" name="Group 19"/>
            <p:cNvGrpSpPr/>
            <p:nvPr/>
          </p:nvGrpSpPr>
          <p:grpSpPr>
            <a:xfrm>
              <a:off x="4251524" y="785744"/>
              <a:ext cx="608945" cy="60894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C859"/>
              </a:solidFill>
            </p:spPr>
            <p:txBody>
              <a:bodyPr/>
              <a:lstStyle/>
              <a:p>
                <a:endParaRPr lang="en-US"/>
              </a:p>
            </p:txBody>
          </p:sp>
          <p:sp>
            <p:nvSpPr>
              <p:cNvPr id="21" name="TextBox 21"/>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nvGrpSpPr>
            <p:cNvPr id="22" name="Group 22"/>
            <p:cNvGrpSpPr/>
            <p:nvPr/>
          </p:nvGrpSpPr>
          <p:grpSpPr>
            <a:xfrm>
              <a:off x="5052438" y="785744"/>
              <a:ext cx="608945" cy="608945"/>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C433A"/>
              </a:solidFill>
            </p:spPr>
            <p:txBody>
              <a:bodyPr/>
              <a:lstStyle/>
              <a:p>
                <a:endParaRPr lang="en-US"/>
              </a:p>
            </p:txBody>
          </p:sp>
          <p:sp>
            <p:nvSpPr>
              <p:cNvPr id="24" name="TextBox 24"/>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25" name="TextBox 25"/>
            <p:cNvSpPr txBox="1"/>
            <p:nvPr/>
          </p:nvSpPr>
          <p:spPr>
            <a:xfrm>
              <a:off x="6800416" y="631831"/>
              <a:ext cx="15718151" cy="945345"/>
            </a:xfrm>
            <a:prstGeom prst="rect">
              <a:avLst/>
            </a:prstGeom>
          </p:spPr>
          <p:txBody>
            <a:bodyPr lIns="0" tIns="0" rIns="0" bIns="0" rtlCol="0" anchor="t">
              <a:spAutoFit/>
            </a:bodyPr>
            <a:lstStyle/>
            <a:p>
              <a:pPr algn="l">
                <a:lnSpc>
                  <a:spcPts val="4819"/>
                </a:lnSpc>
              </a:pPr>
              <a:r>
                <a:rPr lang="en-US" sz="4819" b="1">
                  <a:solidFill>
                    <a:srgbClr val="000000"/>
                  </a:solidFill>
                  <a:latin typeface="Telegraf Bold"/>
                  <a:ea typeface="Telegraf Bold"/>
                  <a:cs typeface="Telegraf Bold"/>
                  <a:sym typeface="Telegraf Bold"/>
                </a:rPr>
                <a:t>Scrum Agile Methodology Framework</a:t>
              </a:r>
            </a:p>
          </p:txBody>
        </p:sp>
      </p:grpSp>
      <p:sp>
        <p:nvSpPr>
          <p:cNvPr id="26" name="Freeform 26"/>
          <p:cNvSpPr/>
          <p:nvPr/>
        </p:nvSpPr>
        <p:spPr>
          <a:xfrm>
            <a:off x="2539314" y="3275217"/>
            <a:ext cx="13971373" cy="6877740"/>
          </a:xfrm>
          <a:custGeom>
            <a:avLst/>
            <a:gdLst/>
            <a:ahLst/>
            <a:cxnLst/>
            <a:rect l="l" t="t" r="r" b="b"/>
            <a:pathLst>
              <a:path w="13971373" h="6877740">
                <a:moveTo>
                  <a:pt x="0" y="0"/>
                </a:moveTo>
                <a:lnTo>
                  <a:pt x="13971372" y="0"/>
                </a:lnTo>
                <a:lnTo>
                  <a:pt x="13971372" y="6877739"/>
                </a:lnTo>
                <a:lnTo>
                  <a:pt x="0" y="6877739"/>
                </a:lnTo>
                <a:lnTo>
                  <a:pt x="0" y="0"/>
                </a:lnTo>
                <a:close/>
              </a:path>
            </a:pathLst>
          </a:custGeom>
          <a:blipFill>
            <a:blip r:embed="rId3"/>
            <a:stretch>
              <a:fillRect/>
            </a:stretch>
          </a:blipFill>
        </p:spPr>
        <p:txBody>
          <a:bodyPr/>
          <a:lstStyle/>
          <a:p>
            <a:endParaRPr lang="en-US"/>
          </a:p>
        </p:txBody>
      </p:sp>
      <p:sp>
        <p:nvSpPr>
          <p:cNvPr id="27" name="TextBox 27"/>
          <p:cNvSpPr txBox="1"/>
          <p:nvPr/>
        </p:nvSpPr>
        <p:spPr>
          <a:xfrm>
            <a:off x="2192861" y="454038"/>
            <a:ext cx="3695896" cy="623660"/>
          </a:xfrm>
          <a:prstGeom prst="rect">
            <a:avLst/>
          </a:prstGeom>
        </p:spPr>
        <p:txBody>
          <a:bodyPr lIns="0" tIns="0" rIns="0" bIns="0" rtlCol="0" anchor="t">
            <a:spAutoFit/>
          </a:bodyPr>
          <a:lstStyle/>
          <a:p>
            <a:pPr algn="l">
              <a:lnSpc>
                <a:spcPts val="2428"/>
              </a:lnSpc>
            </a:pPr>
            <a:r>
              <a:rPr lang="en-US" sz="2428" b="1">
                <a:solidFill>
                  <a:srgbClr val="000000"/>
                </a:solidFill>
                <a:latin typeface="DM Sans Bold"/>
                <a:ea typeface="DM Sans Bold"/>
                <a:cs typeface="DM Sans Bold"/>
                <a:sym typeface="DM Sans Bold"/>
              </a:rPr>
              <a:t>Technological University of the Philippines</a:t>
            </a:r>
          </a:p>
        </p:txBody>
      </p:sp>
      <p:sp>
        <p:nvSpPr>
          <p:cNvPr id="28" name="TextBox 28"/>
          <p:cNvSpPr txBox="1"/>
          <p:nvPr/>
        </p:nvSpPr>
        <p:spPr>
          <a:xfrm>
            <a:off x="6852360" y="516452"/>
            <a:ext cx="3695896" cy="318860"/>
          </a:xfrm>
          <a:prstGeom prst="rect">
            <a:avLst/>
          </a:prstGeom>
        </p:spPr>
        <p:txBody>
          <a:bodyPr lIns="0" tIns="0" rIns="0" bIns="0" rtlCol="0" anchor="t">
            <a:spAutoFit/>
          </a:bodyPr>
          <a:lstStyle/>
          <a:p>
            <a:pPr algn="l">
              <a:lnSpc>
                <a:spcPts val="2428"/>
              </a:lnSpc>
            </a:pPr>
            <a:r>
              <a:rPr lang="en-US" sz="2428">
                <a:solidFill>
                  <a:srgbClr val="000000"/>
                </a:solidFill>
                <a:latin typeface="DM Sans"/>
                <a:ea typeface="DM Sans"/>
                <a:cs typeface="DM Sans"/>
                <a:sym typeface="DM Sans"/>
              </a:rPr>
              <a:t>Chapter 3</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grpSp>
        <p:nvGrpSpPr>
          <p:cNvPr id="2" name="Group 2"/>
          <p:cNvGrpSpPr/>
          <p:nvPr/>
        </p:nvGrpSpPr>
        <p:grpSpPr>
          <a:xfrm>
            <a:off x="5888757" y="0"/>
            <a:ext cx="3636243" cy="1953592"/>
            <a:chOff x="0" y="0"/>
            <a:chExt cx="866568" cy="465568"/>
          </a:xfrm>
        </p:grpSpPr>
        <p:sp>
          <p:nvSpPr>
            <p:cNvPr id="3" name="Freeform 3"/>
            <p:cNvSpPr/>
            <p:nvPr/>
          </p:nvSpPr>
          <p:spPr>
            <a:xfrm>
              <a:off x="0" y="0"/>
              <a:ext cx="866568" cy="465568"/>
            </a:xfrm>
            <a:custGeom>
              <a:avLst/>
              <a:gdLst/>
              <a:ahLst/>
              <a:cxnLst/>
              <a:rect l="l" t="t" r="r" b="b"/>
              <a:pathLst>
                <a:path w="866568" h="465568">
                  <a:moveTo>
                    <a:pt x="95809" y="0"/>
                  </a:moveTo>
                  <a:lnTo>
                    <a:pt x="770758" y="0"/>
                  </a:lnTo>
                  <a:cubicBezTo>
                    <a:pt x="796168" y="0"/>
                    <a:pt x="820538" y="10094"/>
                    <a:pt x="838506" y="28062"/>
                  </a:cubicBezTo>
                  <a:cubicBezTo>
                    <a:pt x="856473" y="46030"/>
                    <a:pt x="866568" y="70399"/>
                    <a:pt x="866568" y="95809"/>
                  </a:cubicBezTo>
                  <a:lnTo>
                    <a:pt x="866568" y="369759"/>
                  </a:lnTo>
                  <a:cubicBezTo>
                    <a:pt x="866568" y="422673"/>
                    <a:pt x="823672" y="465568"/>
                    <a:pt x="770758" y="465568"/>
                  </a:cubicBezTo>
                  <a:lnTo>
                    <a:pt x="95809" y="465568"/>
                  </a:lnTo>
                  <a:cubicBezTo>
                    <a:pt x="42895" y="465568"/>
                    <a:pt x="0" y="422673"/>
                    <a:pt x="0" y="369759"/>
                  </a:cubicBezTo>
                  <a:lnTo>
                    <a:pt x="0" y="95809"/>
                  </a:lnTo>
                  <a:cubicBezTo>
                    <a:pt x="0" y="42895"/>
                    <a:pt x="42895" y="0"/>
                    <a:pt x="95809" y="0"/>
                  </a:cubicBezTo>
                  <a:close/>
                </a:path>
              </a:pathLst>
            </a:custGeom>
            <a:solidFill>
              <a:srgbClr val="FFE7A5"/>
            </a:solidFill>
          </p:spPr>
          <p:txBody>
            <a:bodyPr/>
            <a:lstStyle/>
            <a:p>
              <a:endParaRPr lang="en-US"/>
            </a:p>
          </p:txBody>
        </p:sp>
        <p:sp>
          <p:nvSpPr>
            <p:cNvPr id="4" name="TextBox 4"/>
            <p:cNvSpPr txBox="1"/>
            <p:nvPr/>
          </p:nvSpPr>
          <p:spPr>
            <a:xfrm>
              <a:off x="0" y="-28575"/>
              <a:ext cx="866568" cy="494143"/>
            </a:xfrm>
            <a:prstGeom prst="rect">
              <a:avLst/>
            </a:prstGeom>
          </p:spPr>
          <p:txBody>
            <a:bodyPr lIns="33278" tIns="33278" rIns="33278" bIns="33278" rtlCol="0" anchor="ctr"/>
            <a:lstStyle/>
            <a:p>
              <a:pPr algn="ctr">
                <a:lnSpc>
                  <a:spcPts val="1742"/>
                </a:lnSpc>
                <a:spcBef>
                  <a:spcPct val="0"/>
                </a:spcBef>
              </a:pPr>
              <a:endParaRPr/>
            </a:p>
          </p:txBody>
        </p:sp>
      </p:grpSp>
      <p:grpSp>
        <p:nvGrpSpPr>
          <p:cNvPr id="5" name="Group 5"/>
          <p:cNvGrpSpPr/>
          <p:nvPr/>
        </p:nvGrpSpPr>
        <p:grpSpPr>
          <a:xfrm>
            <a:off x="315613" y="0"/>
            <a:ext cx="6308147" cy="1953592"/>
            <a:chOff x="0" y="0"/>
            <a:chExt cx="1503320" cy="465568"/>
          </a:xfrm>
        </p:grpSpPr>
        <p:sp>
          <p:nvSpPr>
            <p:cNvPr id="6" name="Freeform 6"/>
            <p:cNvSpPr/>
            <p:nvPr/>
          </p:nvSpPr>
          <p:spPr>
            <a:xfrm>
              <a:off x="0" y="0"/>
              <a:ext cx="1503320" cy="465568"/>
            </a:xfrm>
            <a:custGeom>
              <a:avLst/>
              <a:gdLst/>
              <a:ahLst/>
              <a:cxnLst/>
              <a:rect l="l" t="t" r="r" b="b"/>
              <a:pathLst>
                <a:path w="1503320" h="465568">
                  <a:moveTo>
                    <a:pt x="55228" y="0"/>
                  </a:moveTo>
                  <a:lnTo>
                    <a:pt x="1448092" y="0"/>
                  </a:lnTo>
                  <a:cubicBezTo>
                    <a:pt x="1462739" y="0"/>
                    <a:pt x="1476787" y="5819"/>
                    <a:pt x="1487144" y="16176"/>
                  </a:cubicBezTo>
                  <a:cubicBezTo>
                    <a:pt x="1497501" y="26533"/>
                    <a:pt x="1503320" y="40581"/>
                    <a:pt x="1503320" y="55228"/>
                  </a:cubicBezTo>
                  <a:lnTo>
                    <a:pt x="1503320" y="410340"/>
                  </a:lnTo>
                  <a:cubicBezTo>
                    <a:pt x="1503320" y="440842"/>
                    <a:pt x="1478593" y="465568"/>
                    <a:pt x="1448092" y="465568"/>
                  </a:cubicBezTo>
                  <a:lnTo>
                    <a:pt x="55228" y="465568"/>
                  </a:lnTo>
                  <a:cubicBezTo>
                    <a:pt x="24726" y="465568"/>
                    <a:pt x="0" y="440842"/>
                    <a:pt x="0" y="410340"/>
                  </a:cubicBezTo>
                  <a:lnTo>
                    <a:pt x="0" y="55228"/>
                  </a:lnTo>
                  <a:cubicBezTo>
                    <a:pt x="0" y="24726"/>
                    <a:pt x="24726" y="0"/>
                    <a:pt x="55228" y="0"/>
                  </a:cubicBezTo>
                  <a:close/>
                </a:path>
              </a:pathLst>
            </a:custGeom>
            <a:solidFill>
              <a:srgbClr val="FFFFFF"/>
            </a:solidFill>
          </p:spPr>
          <p:txBody>
            <a:bodyPr/>
            <a:lstStyle/>
            <a:p>
              <a:endParaRPr lang="en-US"/>
            </a:p>
          </p:txBody>
        </p:sp>
        <p:sp>
          <p:nvSpPr>
            <p:cNvPr id="7" name="TextBox 7"/>
            <p:cNvSpPr txBox="1"/>
            <p:nvPr/>
          </p:nvSpPr>
          <p:spPr>
            <a:xfrm>
              <a:off x="0" y="-28575"/>
              <a:ext cx="1503320" cy="494143"/>
            </a:xfrm>
            <a:prstGeom prst="rect">
              <a:avLst/>
            </a:prstGeom>
          </p:spPr>
          <p:txBody>
            <a:bodyPr lIns="33278" tIns="33278" rIns="33278" bIns="33278" rtlCol="0" anchor="ctr"/>
            <a:lstStyle/>
            <a:p>
              <a:pPr algn="ctr">
                <a:lnSpc>
                  <a:spcPts val="1742"/>
                </a:lnSpc>
                <a:spcBef>
                  <a:spcPct val="0"/>
                </a:spcBef>
              </a:pPr>
              <a:endParaRPr/>
            </a:p>
          </p:txBody>
        </p:sp>
      </p:grpSp>
      <p:sp>
        <p:nvSpPr>
          <p:cNvPr id="8" name="Freeform 8"/>
          <p:cNvSpPr/>
          <p:nvPr/>
        </p:nvSpPr>
        <p:spPr>
          <a:xfrm>
            <a:off x="883244" y="296383"/>
            <a:ext cx="1077857" cy="1077857"/>
          </a:xfrm>
          <a:custGeom>
            <a:avLst/>
            <a:gdLst/>
            <a:ahLst/>
            <a:cxnLst/>
            <a:rect l="l" t="t" r="r" b="b"/>
            <a:pathLst>
              <a:path w="1077857" h="1077857">
                <a:moveTo>
                  <a:pt x="0" y="0"/>
                </a:moveTo>
                <a:lnTo>
                  <a:pt x="1077857" y="0"/>
                </a:lnTo>
                <a:lnTo>
                  <a:pt x="1077857" y="1077857"/>
                </a:lnTo>
                <a:lnTo>
                  <a:pt x="0" y="1077857"/>
                </a:lnTo>
                <a:lnTo>
                  <a:pt x="0" y="0"/>
                </a:lnTo>
                <a:close/>
              </a:path>
            </a:pathLst>
          </a:custGeom>
          <a:blipFill>
            <a:blip r:embed="rId2"/>
            <a:stretch>
              <a:fillRect/>
            </a:stretch>
          </a:blipFill>
        </p:spPr>
        <p:txBody>
          <a:bodyPr/>
          <a:lstStyle/>
          <a:p>
            <a:endParaRPr lang="en-US"/>
          </a:p>
        </p:txBody>
      </p:sp>
      <p:sp>
        <p:nvSpPr>
          <p:cNvPr id="9" name="TextBox 9"/>
          <p:cNvSpPr txBox="1"/>
          <p:nvPr/>
        </p:nvSpPr>
        <p:spPr>
          <a:xfrm>
            <a:off x="2192861" y="454038"/>
            <a:ext cx="3695896" cy="623660"/>
          </a:xfrm>
          <a:prstGeom prst="rect">
            <a:avLst/>
          </a:prstGeom>
        </p:spPr>
        <p:txBody>
          <a:bodyPr lIns="0" tIns="0" rIns="0" bIns="0" rtlCol="0" anchor="t">
            <a:spAutoFit/>
          </a:bodyPr>
          <a:lstStyle/>
          <a:p>
            <a:pPr algn="l">
              <a:lnSpc>
                <a:spcPts val="2428"/>
              </a:lnSpc>
            </a:pPr>
            <a:r>
              <a:rPr lang="en-US" sz="2428" b="1">
                <a:solidFill>
                  <a:srgbClr val="000000"/>
                </a:solidFill>
                <a:latin typeface="DM Sans Bold"/>
                <a:ea typeface="DM Sans Bold"/>
                <a:cs typeface="DM Sans Bold"/>
                <a:sym typeface="DM Sans Bold"/>
              </a:rPr>
              <a:t>Technological University of the Philippines</a:t>
            </a:r>
          </a:p>
        </p:txBody>
      </p:sp>
      <p:sp>
        <p:nvSpPr>
          <p:cNvPr id="10" name="TextBox 10"/>
          <p:cNvSpPr txBox="1"/>
          <p:nvPr/>
        </p:nvSpPr>
        <p:spPr>
          <a:xfrm>
            <a:off x="7147208" y="496693"/>
            <a:ext cx="3695896" cy="318860"/>
          </a:xfrm>
          <a:prstGeom prst="rect">
            <a:avLst/>
          </a:prstGeom>
        </p:spPr>
        <p:txBody>
          <a:bodyPr lIns="0" tIns="0" rIns="0" bIns="0" rtlCol="0" anchor="t">
            <a:spAutoFit/>
          </a:bodyPr>
          <a:lstStyle/>
          <a:p>
            <a:pPr algn="l">
              <a:lnSpc>
                <a:spcPts val="2428"/>
              </a:lnSpc>
            </a:pPr>
            <a:r>
              <a:rPr lang="en-US" sz="2428">
                <a:solidFill>
                  <a:srgbClr val="000000"/>
                </a:solidFill>
                <a:latin typeface="DM Sans"/>
                <a:ea typeface="DM Sans"/>
                <a:cs typeface="DM Sans"/>
                <a:sym typeface="DM Sans"/>
              </a:rPr>
              <a:t>Chapter 3</a:t>
            </a:r>
          </a:p>
        </p:txBody>
      </p:sp>
      <p:grpSp>
        <p:nvGrpSpPr>
          <p:cNvPr id="11" name="Group 11"/>
          <p:cNvGrpSpPr/>
          <p:nvPr/>
        </p:nvGrpSpPr>
        <p:grpSpPr>
          <a:xfrm>
            <a:off x="-409224" y="1101302"/>
            <a:ext cx="20211118" cy="10129021"/>
            <a:chOff x="0" y="0"/>
            <a:chExt cx="4816593" cy="2413888"/>
          </a:xfrm>
        </p:grpSpPr>
        <p:sp>
          <p:nvSpPr>
            <p:cNvPr id="12" name="Freeform 12"/>
            <p:cNvSpPr/>
            <p:nvPr/>
          </p:nvSpPr>
          <p:spPr>
            <a:xfrm>
              <a:off x="0" y="0"/>
              <a:ext cx="4816592" cy="2413888"/>
            </a:xfrm>
            <a:custGeom>
              <a:avLst/>
              <a:gdLst/>
              <a:ahLst/>
              <a:cxnLst/>
              <a:rect l="l" t="t" r="r" b="b"/>
              <a:pathLst>
                <a:path w="4816592" h="2413888">
                  <a:moveTo>
                    <a:pt x="0" y="0"/>
                  </a:moveTo>
                  <a:lnTo>
                    <a:pt x="4816592" y="0"/>
                  </a:lnTo>
                  <a:lnTo>
                    <a:pt x="4816592" y="2413888"/>
                  </a:lnTo>
                  <a:lnTo>
                    <a:pt x="0" y="2413888"/>
                  </a:lnTo>
                  <a:close/>
                </a:path>
              </a:pathLst>
            </a:custGeom>
            <a:solidFill>
              <a:srgbClr val="FFFFFF"/>
            </a:solidFill>
          </p:spPr>
          <p:txBody>
            <a:bodyPr/>
            <a:lstStyle/>
            <a:p>
              <a:endParaRPr lang="en-US"/>
            </a:p>
          </p:txBody>
        </p:sp>
        <p:sp>
          <p:nvSpPr>
            <p:cNvPr id="13" name="TextBox 13"/>
            <p:cNvSpPr txBox="1"/>
            <p:nvPr/>
          </p:nvSpPr>
          <p:spPr>
            <a:xfrm>
              <a:off x="0" y="-28575"/>
              <a:ext cx="4816593" cy="2442463"/>
            </a:xfrm>
            <a:prstGeom prst="rect">
              <a:avLst/>
            </a:prstGeom>
          </p:spPr>
          <p:txBody>
            <a:bodyPr lIns="33278" tIns="33278" rIns="33278" bIns="33278" rtlCol="0" anchor="ctr"/>
            <a:lstStyle/>
            <a:p>
              <a:pPr algn="ctr">
                <a:lnSpc>
                  <a:spcPts val="1742"/>
                </a:lnSpc>
                <a:spcBef>
                  <a:spcPct val="0"/>
                </a:spcBef>
              </a:pPr>
              <a:endParaRPr/>
            </a:p>
          </p:txBody>
        </p:sp>
      </p:grpSp>
      <p:grpSp>
        <p:nvGrpSpPr>
          <p:cNvPr id="14" name="Group 14"/>
          <p:cNvGrpSpPr/>
          <p:nvPr/>
        </p:nvGrpSpPr>
        <p:grpSpPr>
          <a:xfrm>
            <a:off x="7146145" y="2431959"/>
            <a:ext cx="4556133" cy="615140"/>
            <a:chOff x="0" y="0"/>
            <a:chExt cx="1505034" cy="203200"/>
          </a:xfrm>
        </p:grpSpPr>
        <p:sp>
          <p:nvSpPr>
            <p:cNvPr id="15" name="Freeform 15"/>
            <p:cNvSpPr/>
            <p:nvPr/>
          </p:nvSpPr>
          <p:spPr>
            <a:xfrm>
              <a:off x="0" y="0"/>
              <a:ext cx="1505034" cy="203200"/>
            </a:xfrm>
            <a:custGeom>
              <a:avLst/>
              <a:gdLst/>
              <a:ahLst/>
              <a:cxnLst/>
              <a:rect l="l" t="t" r="r" b="b"/>
              <a:pathLst>
                <a:path w="1505034" h="203200">
                  <a:moveTo>
                    <a:pt x="0" y="0"/>
                  </a:moveTo>
                  <a:lnTo>
                    <a:pt x="1505034" y="0"/>
                  </a:lnTo>
                  <a:lnTo>
                    <a:pt x="1505034" y="203200"/>
                  </a:lnTo>
                  <a:lnTo>
                    <a:pt x="0" y="203200"/>
                  </a:lnTo>
                  <a:close/>
                </a:path>
              </a:pathLst>
            </a:custGeom>
            <a:solidFill>
              <a:srgbClr val="F89E9C"/>
            </a:solidFill>
          </p:spPr>
          <p:txBody>
            <a:bodyPr/>
            <a:lstStyle/>
            <a:p>
              <a:endParaRPr lang="en-US"/>
            </a:p>
          </p:txBody>
        </p:sp>
        <p:sp>
          <p:nvSpPr>
            <p:cNvPr id="16" name="TextBox 16"/>
            <p:cNvSpPr txBox="1"/>
            <p:nvPr/>
          </p:nvSpPr>
          <p:spPr>
            <a:xfrm>
              <a:off x="0" y="-47625"/>
              <a:ext cx="1505034" cy="250825"/>
            </a:xfrm>
            <a:prstGeom prst="rect">
              <a:avLst/>
            </a:prstGeom>
          </p:spPr>
          <p:txBody>
            <a:bodyPr lIns="74464" tIns="74464" rIns="74464" bIns="74464" rtlCol="0" anchor="ctr"/>
            <a:lstStyle/>
            <a:p>
              <a:pPr algn="ctr">
                <a:lnSpc>
                  <a:spcPts val="3569"/>
                </a:lnSpc>
                <a:spcBef>
                  <a:spcPct val="0"/>
                </a:spcBef>
              </a:pPr>
              <a:r>
                <a:rPr lang="en-US" sz="2549" b="1">
                  <a:solidFill>
                    <a:srgbClr val="000000"/>
                  </a:solidFill>
                  <a:latin typeface="Canva Sans 2 Bold"/>
                  <a:ea typeface="Canva Sans 2 Bold"/>
                  <a:cs typeface="Canva Sans 2 Bold"/>
                  <a:sym typeface="Canva Sans 2 Bold"/>
                </a:rPr>
                <a:t>STEPS TO BE TAKEN</a:t>
              </a:r>
            </a:p>
          </p:txBody>
        </p:sp>
      </p:grpSp>
      <p:grpSp>
        <p:nvGrpSpPr>
          <p:cNvPr id="17" name="Group 17"/>
          <p:cNvGrpSpPr/>
          <p:nvPr/>
        </p:nvGrpSpPr>
        <p:grpSpPr>
          <a:xfrm>
            <a:off x="11800352" y="2430737"/>
            <a:ext cx="4556133" cy="615140"/>
            <a:chOff x="0" y="0"/>
            <a:chExt cx="1505034" cy="203200"/>
          </a:xfrm>
        </p:grpSpPr>
        <p:sp>
          <p:nvSpPr>
            <p:cNvPr id="18" name="Freeform 18"/>
            <p:cNvSpPr/>
            <p:nvPr/>
          </p:nvSpPr>
          <p:spPr>
            <a:xfrm>
              <a:off x="0" y="0"/>
              <a:ext cx="1505034" cy="203200"/>
            </a:xfrm>
            <a:custGeom>
              <a:avLst/>
              <a:gdLst/>
              <a:ahLst/>
              <a:cxnLst/>
              <a:rect l="l" t="t" r="r" b="b"/>
              <a:pathLst>
                <a:path w="1505034" h="203200">
                  <a:moveTo>
                    <a:pt x="0" y="0"/>
                  </a:moveTo>
                  <a:lnTo>
                    <a:pt x="1505034" y="0"/>
                  </a:lnTo>
                  <a:lnTo>
                    <a:pt x="1505034" y="203200"/>
                  </a:lnTo>
                  <a:lnTo>
                    <a:pt x="0" y="203200"/>
                  </a:lnTo>
                  <a:close/>
                </a:path>
              </a:pathLst>
            </a:custGeom>
            <a:solidFill>
              <a:srgbClr val="F89E9C"/>
            </a:solidFill>
          </p:spPr>
          <p:txBody>
            <a:bodyPr/>
            <a:lstStyle/>
            <a:p>
              <a:endParaRPr lang="en-US"/>
            </a:p>
          </p:txBody>
        </p:sp>
        <p:sp>
          <p:nvSpPr>
            <p:cNvPr id="19" name="TextBox 19"/>
            <p:cNvSpPr txBox="1"/>
            <p:nvPr/>
          </p:nvSpPr>
          <p:spPr>
            <a:xfrm>
              <a:off x="0" y="-47625"/>
              <a:ext cx="1505034" cy="250825"/>
            </a:xfrm>
            <a:prstGeom prst="rect">
              <a:avLst/>
            </a:prstGeom>
          </p:spPr>
          <p:txBody>
            <a:bodyPr lIns="74464" tIns="74464" rIns="74464" bIns="74464" rtlCol="0" anchor="ctr"/>
            <a:lstStyle/>
            <a:p>
              <a:pPr algn="ctr">
                <a:lnSpc>
                  <a:spcPts val="3569"/>
                </a:lnSpc>
                <a:spcBef>
                  <a:spcPct val="0"/>
                </a:spcBef>
              </a:pPr>
              <a:r>
                <a:rPr lang="en-US" sz="2549" b="1">
                  <a:solidFill>
                    <a:srgbClr val="000000"/>
                  </a:solidFill>
                  <a:latin typeface="Canva Sans 2 Bold"/>
                  <a:ea typeface="Canva Sans 2 Bold"/>
                  <a:cs typeface="Canva Sans 2 Bold"/>
                  <a:sym typeface="Canva Sans 2 Bold"/>
                </a:rPr>
                <a:t>EXPECTED OUTCOME</a:t>
              </a:r>
            </a:p>
          </p:txBody>
        </p:sp>
      </p:grpSp>
      <p:grpSp>
        <p:nvGrpSpPr>
          <p:cNvPr id="20" name="Group 20"/>
          <p:cNvGrpSpPr/>
          <p:nvPr/>
        </p:nvGrpSpPr>
        <p:grpSpPr>
          <a:xfrm>
            <a:off x="11800352" y="3145507"/>
            <a:ext cx="4556133" cy="2504559"/>
            <a:chOff x="0" y="0"/>
            <a:chExt cx="1505034" cy="827335"/>
          </a:xfrm>
        </p:grpSpPr>
        <p:sp>
          <p:nvSpPr>
            <p:cNvPr id="21" name="Freeform 21"/>
            <p:cNvSpPr/>
            <p:nvPr/>
          </p:nvSpPr>
          <p:spPr>
            <a:xfrm>
              <a:off x="0" y="0"/>
              <a:ext cx="1505034" cy="827335"/>
            </a:xfrm>
            <a:custGeom>
              <a:avLst/>
              <a:gdLst/>
              <a:ahLst/>
              <a:cxnLst/>
              <a:rect l="l" t="t" r="r" b="b"/>
              <a:pathLst>
                <a:path w="1505034" h="827335">
                  <a:moveTo>
                    <a:pt x="0" y="0"/>
                  </a:moveTo>
                  <a:lnTo>
                    <a:pt x="1505034" y="0"/>
                  </a:lnTo>
                  <a:lnTo>
                    <a:pt x="1505034" y="827335"/>
                  </a:lnTo>
                  <a:lnTo>
                    <a:pt x="0" y="827335"/>
                  </a:lnTo>
                  <a:close/>
                </a:path>
              </a:pathLst>
            </a:custGeom>
            <a:solidFill>
              <a:srgbClr val="F6D0CA"/>
            </a:solidFill>
          </p:spPr>
          <p:txBody>
            <a:bodyPr/>
            <a:lstStyle/>
            <a:p>
              <a:endParaRPr lang="en-US"/>
            </a:p>
          </p:txBody>
        </p:sp>
        <p:sp>
          <p:nvSpPr>
            <p:cNvPr id="22" name="TextBox 22"/>
            <p:cNvSpPr txBox="1"/>
            <p:nvPr/>
          </p:nvSpPr>
          <p:spPr>
            <a:xfrm>
              <a:off x="0" y="-66675"/>
              <a:ext cx="1505034" cy="894010"/>
            </a:xfrm>
            <a:prstGeom prst="rect">
              <a:avLst/>
            </a:prstGeom>
          </p:spPr>
          <p:txBody>
            <a:bodyPr lIns="74464" tIns="74464" rIns="74464" bIns="74464" rtlCol="0" anchor="ctr"/>
            <a:lstStyle/>
            <a:p>
              <a:pPr algn="just">
                <a:lnSpc>
                  <a:spcPts val="4696"/>
                </a:lnSpc>
              </a:pPr>
              <a:endParaRPr/>
            </a:p>
          </p:txBody>
        </p:sp>
      </p:grpSp>
      <p:grpSp>
        <p:nvGrpSpPr>
          <p:cNvPr id="23" name="Group 23"/>
          <p:cNvGrpSpPr/>
          <p:nvPr/>
        </p:nvGrpSpPr>
        <p:grpSpPr>
          <a:xfrm>
            <a:off x="7146145" y="3150310"/>
            <a:ext cx="4556133" cy="2499755"/>
            <a:chOff x="0" y="0"/>
            <a:chExt cx="1505034" cy="825748"/>
          </a:xfrm>
        </p:grpSpPr>
        <p:sp>
          <p:nvSpPr>
            <p:cNvPr id="24" name="Freeform 24"/>
            <p:cNvSpPr/>
            <p:nvPr/>
          </p:nvSpPr>
          <p:spPr>
            <a:xfrm>
              <a:off x="0" y="0"/>
              <a:ext cx="1505034" cy="825748"/>
            </a:xfrm>
            <a:custGeom>
              <a:avLst/>
              <a:gdLst/>
              <a:ahLst/>
              <a:cxnLst/>
              <a:rect l="l" t="t" r="r" b="b"/>
              <a:pathLst>
                <a:path w="1505034" h="825748">
                  <a:moveTo>
                    <a:pt x="0" y="0"/>
                  </a:moveTo>
                  <a:lnTo>
                    <a:pt x="1505034" y="0"/>
                  </a:lnTo>
                  <a:lnTo>
                    <a:pt x="1505034" y="825748"/>
                  </a:lnTo>
                  <a:lnTo>
                    <a:pt x="0" y="825748"/>
                  </a:lnTo>
                  <a:close/>
                </a:path>
              </a:pathLst>
            </a:custGeom>
            <a:solidFill>
              <a:srgbClr val="F6D0CA"/>
            </a:solidFill>
          </p:spPr>
          <p:txBody>
            <a:bodyPr/>
            <a:lstStyle/>
            <a:p>
              <a:endParaRPr lang="en-US"/>
            </a:p>
          </p:txBody>
        </p:sp>
        <p:sp>
          <p:nvSpPr>
            <p:cNvPr id="25" name="TextBox 25"/>
            <p:cNvSpPr txBox="1"/>
            <p:nvPr/>
          </p:nvSpPr>
          <p:spPr>
            <a:xfrm>
              <a:off x="0" y="-66675"/>
              <a:ext cx="1505034" cy="892423"/>
            </a:xfrm>
            <a:prstGeom prst="rect">
              <a:avLst/>
            </a:prstGeom>
          </p:spPr>
          <p:txBody>
            <a:bodyPr lIns="74464" tIns="74464" rIns="74464" bIns="74464" rtlCol="0" anchor="ctr"/>
            <a:lstStyle/>
            <a:p>
              <a:pPr algn="just">
                <a:lnSpc>
                  <a:spcPts val="4696"/>
                </a:lnSpc>
              </a:pPr>
              <a:endParaRPr/>
            </a:p>
          </p:txBody>
        </p:sp>
      </p:grpSp>
      <p:sp>
        <p:nvSpPr>
          <p:cNvPr id="26" name="TextBox 26"/>
          <p:cNvSpPr txBox="1"/>
          <p:nvPr/>
        </p:nvSpPr>
        <p:spPr>
          <a:xfrm>
            <a:off x="8007995" y="3228936"/>
            <a:ext cx="3287579" cy="2212562"/>
          </a:xfrm>
          <a:prstGeom prst="rect">
            <a:avLst/>
          </a:prstGeom>
        </p:spPr>
        <p:txBody>
          <a:bodyPr lIns="0" tIns="0" rIns="0" bIns="0" rtlCol="0" anchor="t">
            <a:spAutoFit/>
          </a:bodyPr>
          <a:lstStyle/>
          <a:p>
            <a:pPr marL="338897" lvl="1" indent="-169449" algn="l">
              <a:lnSpc>
                <a:spcPts val="2197"/>
              </a:lnSpc>
              <a:buFont typeface="Arial"/>
              <a:buChar char="•"/>
            </a:pPr>
            <a:r>
              <a:rPr lang="en-US" sz="1569">
                <a:solidFill>
                  <a:srgbClr val="000000"/>
                </a:solidFill>
                <a:latin typeface="Canva Sans 2"/>
                <a:ea typeface="Canva Sans 2"/>
                <a:cs typeface="Canva Sans 2"/>
                <a:sym typeface="Canva Sans 2"/>
              </a:rPr>
              <a:t>Navigate to the "Projects" section.</a:t>
            </a:r>
          </a:p>
          <a:p>
            <a:pPr marL="338897" lvl="1" indent="-169449" algn="l">
              <a:lnSpc>
                <a:spcPts val="2197"/>
              </a:lnSpc>
              <a:buFont typeface="Arial"/>
              <a:buChar char="•"/>
            </a:pPr>
            <a:r>
              <a:rPr lang="en-US" sz="1569">
                <a:solidFill>
                  <a:srgbClr val="000000"/>
                </a:solidFill>
                <a:latin typeface="Canva Sans 2"/>
                <a:ea typeface="Canva Sans 2"/>
                <a:cs typeface="Canva Sans 2"/>
                <a:sym typeface="Canva Sans 2"/>
              </a:rPr>
              <a:t>Create a new project by adding the project title, description, and timeline.</a:t>
            </a:r>
          </a:p>
          <a:p>
            <a:pPr marL="338897" lvl="1" indent="-169449" algn="l">
              <a:lnSpc>
                <a:spcPts val="2197"/>
              </a:lnSpc>
              <a:buFont typeface="Arial"/>
              <a:buChar char="•"/>
            </a:pPr>
            <a:r>
              <a:rPr lang="en-US" sz="1569">
                <a:solidFill>
                  <a:srgbClr val="000000"/>
                </a:solidFill>
                <a:latin typeface="Canva Sans 2"/>
                <a:ea typeface="Canva Sans 2"/>
                <a:cs typeface="Canva Sans 2"/>
                <a:sym typeface="Canva Sans 2"/>
              </a:rPr>
              <a:t>View the project details and track its progress.</a:t>
            </a:r>
          </a:p>
          <a:p>
            <a:pPr marL="338897" lvl="1" indent="-169449" algn="l">
              <a:lnSpc>
                <a:spcPts val="2197"/>
              </a:lnSpc>
              <a:buFont typeface="Arial"/>
              <a:buChar char="•"/>
            </a:pPr>
            <a:r>
              <a:rPr lang="en-US" sz="1569">
                <a:solidFill>
                  <a:srgbClr val="000000"/>
                </a:solidFill>
                <a:latin typeface="Canva Sans 2"/>
                <a:ea typeface="Canva Sans 2"/>
                <a:cs typeface="Canva Sans 2"/>
                <a:sym typeface="Canva Sans 2"/>
              </a:rPr>
              <a:t>Update the project status.</a:t>
            </a:r>
          </a:p>
        </p:txBody>
      </p:sp>
      <p:sp>
        <p:nvSpPr>
          <p:cNvPr id="27" name="TextBox 27"/>
          <p:cNvSpPr txBox="1"/>
          <p:nvPr/>
        </p:nvSpPr>
        <p:spPr>
          <a:xfrm>
            <a:off x="12434629" y="3227715"/>
            <a:ext cx="3287579" cy="1647561"/>
          </a:xfrm>
          <a:prstGeom prst="rect">
            <a:avLst/>
          </a:prstGeom>
        </p:spPr>
        <p:txBody>
          <a:bodyPr lIns="0" tIns="0" rIns="0" bIns="0" rtlCol="0" anchor="t">
            <a:spAutoFit/>
          </a:bodyPr>
          <a:lstStyle/>
          <a:p>
            <a:pPr algn="just">
              <a:lnSpc>
                <a:spcPts val="2197"/>
              </a:lnSpc>
            </a:pPr>
            <a:r>
              <a:rPr lang="en-US" sz="1569">
                <a:solidFill>
                  <a:srgbClr val="000000"/>
                </a:solidFill>
                <a:latin typeface="Canva Sans 2"/>
                <a:ea typeface="Canva Sans 2"/>
                <a:cs typeface="Canva Sans 2"/>
                <a:sym typeface="Canva Sans 2"/>
              </a:rPr>
              <a:t>The project should be created successfully, with accurate details displayed. Updates should be reflected in real-time, and clients should see the project on their dashboard.</a:t>
            </a:r>
          </a:p>
        </p:txBody>
      </p:sp>
      <p:grpSp>
        <p:nvGrpSpPr>
          <p:cNvPr id="28" name="Group 28"/>
          <p:cNvGrpSpPr/>
          <p:nvPr/>
        </p:nvGrpSpPr>
        <p:grpSpPr>
          <a:xfrm>
            <a:off x="2490875" y="2430737"/>
            <a:ext cx="4556133" cy="615140"/>
            <a:chOff x="0" y="0"/>
            <a:chExt cx="1505034" cy="203200"/>
          </a:xfrm>
        </p:grpSpPr>
        <p:sp>
          <p:nvSpPr>
            <p:cNvPr id="29" name="Freeform 29"/>
            <p:cNvSpPr/>
            <p:nvPr/>
          </p:nvSpPr>
          <p:spPr>
            <a:xfrm>
              <a:off x="0" y="0"/>
              <a:ext cx="1505034" cy="203200"/>
            </a:xfrm>
            <a:custGeom>
              <a:avLst/>
              <a:gdLst/>
              <a:ahLst/>
              <a:cxnLst/>
              <a:rect l="l" t="t" r="r" b="b"/>
              <a:pathLst>
                <a:path w="1505034" h="203200">
                  <a:moveTo>
                    <a:pt x="0" y="0"/>
                  </a:moveTo>
                  <a:lnTo>
                    <a:pt x="1505034" y="0"/>
                  </a:lnTo>
                  <a:lnTo>
                    <a:pt x="1505034" y="203200"/>
                  </a:lnTo>
                  <a:lnTo>
                    <a:pt x="0" y="203200"/>
                  </a:lnTo>
                  <a:close/>
                </a:path>
              </a:pathLst>
            </a:custGeom>
            <a:solidFill>
              <a:srgbClr val="F89E9C"/>
            </a:solidFill>
          </p:spPr>
          <p:txBody>
            <a:bodyPr/>
            <a:lstStyle/>
            <a:p>
              <a:endParaRPr lang="en-US"/>
            </a:p>
          </p:txBody>
        </p:sp>
        <p:sp>
          <p:nvSpPr>
            <p:cNvPr id="30" name="TextBox 30"/>
            <p:cNvSpPr txBox="1"/>
            <p:nvPr/>
          </p:nvSpPr>
          <p:spPr>
            <a:xfrm>
              <a:off x="0" y="-47625"/>
              <a:ext cx="1505034" cy="250825"/>
            </a:xfrm>
            <a:prstGeom prst="rect">
              <a:avLst/>
            </a:prstGeom>
          </p:spPr>
          <p:txBody>
            <a:bodyPr lIns="74464" tIns="74464" rIns="74464" bIns="74464" rtlCol="0" anchor="ctr"/>
            <a:lstStyle/>
            <a:p>
              <a:pPr algn="ctr">
                <a:lnSpc>
                  <a:spcPts val="3576"/>
                </a:lnSpc>
                <a:spcBef>
                  <a:spcPct val="0"/>
                </a:spcBef>
              </a:pPr>
              <a:r>
                <a:rPr lang="en-US" sz="2554" b="1">
                  <a:solidFill>
                    <a:srgbClr val="000000"/>
                  </a:solidFill>
                  <a:latin typeface="Canva Sans 2 Bold"/>
                  <a:ea typeface="Canva Sans 2 Bold"/>
                  <a:cs typeface="Canva Sans 2 Bold"/>
                  <a:sym typeface="Canva Sans 2 Bold"/>
                </a:rPr>
                <a:t>TEST CASE NAME</a:t>
              </a:r>
            </a:p>
          </p:txBody>
        </p:sp>
      </p:grpSp>
      <p:grpSp>
        <p:nvGrpSpPr>
          <p:cNvPr id="31" name="Group 31"/>
          <p:cNvGrpSpPr/>
          <p:nvPr/>
        </p:nvGrpSpPr>
        <p:grpSpPr>
          <a:xfrm>
            <a:off x="2490875" y="3149088"/>
            <a:ext cx="4556133" cy="2500977"/>
            <a:chOff x="0" y="0"/>
            <a:chExt cx="1505034" cy="826152"/>
          </a:xfrm>
        </p:grpSpPr>
        <p:sp>
          <p:nvSpPr>
            <p:cNvPr id="32" name="Freeform 32"/>
            <p:cNvSpPr/>
            <p:nvPr/>
          </p:nvSpPr>
          <p:spPr>
            <a:xfrm>
              <a:off x="0" y="0"/>
              <a:ext cx="1505034" cy="826152"/>
            </a:xfrm>
            <a:custGeom>
              <a:avLst/>
              <a:gdLst/>
              <a:ahLst/>
              <a:cxnLst/>
              <a:rect l="l" t="t" r="r" b="b"/>
              <a:pathLst>
                <a:path w="1505034" h="826152">
                  <a:moveTo>
                    <a:pt x="0" y="0"/>
                  </a:moveTo>
                  <a:lnTo>
                    <a:pt x="1505034" y="0"/>
                  </a:lnTo>
                  <a:lnTo>
                    <a:pt x="1505034" y="826152"/>
                  </a:lnTo>
                  <a:lnTo>
                    <a:pt x="0" y="826152"/>
                  </a:lnTo>
                  <a:close/>
                </a:path>
              </a:pathLst>
            </a:custGeom>
            <a:solidFill>
              <a:srgbClr val="FDD8BF"/>
            </a:solidFill>
          </p:spPr>
          <p:txBody>
            <a:bodyPr/>
            <a:lstStyle/>
            <a:p>
              <a:endParaRPr lang="en-US"/>
            </a:p>
          </p:txBody>
        </p:sp>
        <p:sp>
          <p:nvSpPr>
            <p:cNvPr id="33" name="TextBox 33"/>
            <p:cNvSpPr txBox="1"/>
            <p:nvPr/>
          </p:nvSpPr>
          <p:spPr>
            <a:xfrm>
              <a:off x="0" y="-66675"/>
              <a:ext cx="1505034" cy="892827"/>
            </a:xfrm>
            <a:prstGeom prst="rect">
              <a:avLst/>
            </a:prstGeom>
          </p:spPr>
          <p:txBody>
            <a:bodyPr lIns="74464" tIns="74464" rIns="74464" bIns="74464" rtlCol="0" anchor="ctr"/>
            <a:lstStyle/>
            <a:p>
              <a:pPr algn="just">
                <a:lnSpc>
                  <a:spcPts val="4696"/>
                </a:lnSpc>
              </a:pPr>
              <a:endParaRPr/>
            </a:p>
          </p:txBody>
        </p:sp>
      </p:grpSp>
      <p:sp>
        <p:nvSpPr>
          <p:cNvPr id="34" name="TextBox 34"/>
          <p:cNvSpPr txBox="1"/>
          <p:nvPr/>
        </p:nvSpPr>
        <p:spPr>
          <a:xfrm>
            <a:off x="3353257" y="4046099"/>
            <a:ext cx="2967524" cy="354089"/>
          </a:xfrm>
          <a:prstGeom prst="rect">
            <a:avLst/>
          </a:prstGeom>
        </p:spPr>
        <p:txBody>
          <a:bodyPr lIns="0" tIns="0" rIns="0" bIns="0" rtlCol="0" anchor="t">
            <a:spAutoFit/>
          </a:bodyPr>
          <a:lstStyle/>
          <a:p>
            <a:pPr algn="l">
              <a:lnSpc>
                <a:spcPts val="2916"/>
              </a:lnSpc>
            </a:pPr>
            <a:r>
              <a:rPr lang="en-US" sz="2083">
                <a:solidFill>
                  <a:srgbClr val="000000"/>
                </a:solidFill>
                <a:latin typeface="Canva Sans 2"/>
                <a:ea typeface="Canva Sans 2"/>
                <a:cs typeface="Canva Sans 2"/>
                <a:sym typeface="Canva Sans 2"/>
              </a:rPr>
              <a:t> Project Management</a:t>
            </a:r>
          </a:p>
        </p:txBody>
      </p:sp>
      <p:grpSp>
        <p:nvGrpSpPr>
          <p:cNvPr id="35" name="Group 35"/>
          <p:cNvGrpSpPr/>
          <p:nvPr/>
        </p:nvGrpSpPr>
        <p:grpSpPr>
          <a:xfrm>
            <a:off x="11800883" y="5745104"/>
            <a:ext cx="4556133" cy="2150866"/>
            <a:chOff x="0" y="0"/>
            <a:chExt cx="1505034" cy="710499"/>
          </a:xfrm>
        </p:grpSpPr>
        <p:sp>
          <p:nvSpPr>
            <p:cNvPr id="36" name="Freeform 36"/>
            <p:cNvSpPr/>
            <p:nvPr/>
          </p:nvSpPr>
          <p:spPr>
            <a:xfrm>
              <a:off x="0" y="0"/>
              <a:ext cx="1505034" cy="710499"/>
            </a:xfrm>
            <a:custGeom>
              <a:avLst/>
              <a:gdLst/>
              <a:ahLst/>
              <a:cxnLst/>
              <a:rect l="l" t="t" r="r" b="b"/>
              <a:pathLst>
                <a:path w="1505034" h="710499">
                  <a:moveTo>
                    <a:pt x="0" y="0"/>
                  </a:moveTo>
                  <a:lnTo>
                    <a:pt x="1505034" y="0"/>
                  </a:lnTo>
                  <a:lnTo>
                    <a:pt x="1505034" y="710499"/>
                  </a:lnTo>
                  <a:lnTo>
                    <a:pt x="0" y="710499"/>
                  </a:lnTo>
                  <a:close/>
                </a:path>
              </a:pathLst>
            </a:custGeom>
            <a:solidFill>
              <a:srgbClr val="F6D0CA"/>
            </a:solidFill>
          </p:spPr>
          <p:txBody>
            <a:bodyPr/>
            <a:lstStyle/>
            <a:p>
              <a:endParaRPr lang="en-US"/>
            </a:p>
          </p:txBody>
        </p:sp>
        <p:sp>
          <p:nvSpPr>
            <p:cNvPr id="37" name="TextBox 37"/>
            <p:cNvSpPr txBox="1"/>
            <p:nvPr/>
          </p:nvSpPr>
          <p:spPr>
            <a:xfrm>
              <a:off x="0" y="-66675"/>
              <a:ext cx="1505034" cy="777174"/>
            </a:xfrm>
            <a:prstGeom prst="rect">
              <a:avLst/>
            </a:prstGeom>
          </p:spPr>
          <p:txBody>
            <a:bodyPr lIns="74464" tIns="74464" rIns="74464" bIns="74464" rtlCol="0" anchor="ctr"/>
            <a:lstStyle/>
            <a:p>
              <a:pPr algn="just">
                <a:lnSpc>
                  <a:spcPts val="4696"/>
                </a:lnSpc>
              </a:pPr>
              <a:endParaRPr/>
            </a:p>
          </p:txBody>
        </p:sp>
      </p:grpSp>
      <p:grpSp>
        <p:nvGrpSpPr>
          <p:cNvPr id="38" name="Group 38"/>
          <p:cNvGrpSpPr/>
          <p:nvPr/>
        </p:nvGrpSpPr>
        <p:grpSpPr>
          <a:xfrm>
            <a:off x="7146676" y="5749907"/>
            <a:ext cx="4556133" cy="2146062"/>
            <a:chOff x="0" y="0"/>
            <a:chExt cx="1505034" cy="708912"/>
          </a:xfrm>
        </p:grpSpPr>
        <p:sp>
          <p:nvSpPr>
            <p:cNvPr id="39" name="Freeform 39"/>
            <p:cNvSpPr/>
            <p:nvPr/>
          </p:nvSpPr>
          <p:spPr>
            <a:xfrm>
              <a:off x="0" y="0"/>
              <a:ext cx="1505034" cy="708912"/>
            </a:xfrm>
            <a:custGeom>
              <a:avLst/>
              <a:gdLst/>
              <a:ahLst/>
              <a:cxnLst/>
              <a:rect l="l" t="t" r="r" b="b"/>
              <a:pathLst>
                <a:path w="1505034" h="708912">
                  <a:moveTo>
                    <a:pt x="0" y="0"/>
                  </a:moveTo>
                  <a:lnTo>
                    <a:pt x="1505034" y="0"/>
                  </a:lnTo>
                  <a:lnTo>
                    <a:pt x="1505034" y="708912"/>
                  </a:lnTo>
                  <a:lnTo>
                    <a:pt x="0" y="708912"/>
                  </a:lnTo>
                  <a:close/>
                </a:path>
              </a:pathLst>
            </a:custGeom>
            <a:solidFill>
              <a:srgbClr val="F6D0CA"/>
            </a:solidFill>
          </p:spPr>
          <p:txBody>
            <a:bodyPr/>
            <a:lstStyle/>
            <a:p>
              <a:endParaRPr lang="en-US"/>
            </a:p>
          </p:txBody>
        </p:sp>
        <p:sp>
          <p:nvSpPr>
            <p:cNvPr id="40" name="TextBox 40"/>
            <p:cNvSpPr txBox="1"/>
            <p:nvPr/>
          </p:nvSpPr>
          <p:spPr>
            <a:xfrm>
              <a:off x="0" y="-66675"/>
              <a:ext cx="1505034" cy="775587"/>
            </a:xfrm>
            <a:prstGeom prst="rect">
              <a:avLst/>
            </a:prstGeom>
          </p:spPr>
          <p:txBody>
            <a:bodyPr lIns="74464" tIns="74464" rIns="74464" bIns="74464" rtlCol="0" anchor="ctr"/>
            <a:lstStyle/>
            <a:p>
              <a:pPr algn="just">
                <a:lnSpc>
                  <a:spcPts val="4696"/>
                </a:lnSpc>
              </a:pPr>
              <a:endParaRPr/>
            </a:p>
          </p:txBody>
        </p:sp>
      </p:grpSp>
      <p:sp>
        <p:nvSpPr>
          <p:cNvPr id="41" name="TextBox 41"/>
          <p:cNvSpPr txBox="1"/>
          <p:nvPr/>
        </p:nvSpPr>
        <p:spPr>
          <a:xfrm>
            <a:off x="8008526" y="5828534"/>
            <a:ext cx="3287579" cy="1934580"/>
          </a:xfrm>
          <a:prstGeom prst="rect">
            <a:avLst/>
          </a:prstGeom>
        </p:spPr>
        <p:txBody>
          <a:bodyPr lIns="0" tIns="0" rIns="0" bIns="0" rtlCol="0" anchor="t">
            <a:spAutoFit/>
          </a:bodyPr>
          <a:lstStyle/>
          <a:p>
            <a:pPr marL="338897" lvl="1" indent="-169449" algn="l">
              <a:lnSpc>
                <a:spcPts val="2197"/>
              </a:lnSpc>
              <a:buFont typeface="Arial"/>
              <a:buChar char="•"/>
            </a:pPr>
            <a:r>
              <a:rPr lang="en-US" sz="1569">
                <a:solidFill>
                  <a:srgbClr val="000000"/>
                </a:solidFill>
                <a:latin typeface="Canva Sans 2"/>
                <a:ea typeface="Canva Sans 2"/>
                <a:cs typeface="Canva Sans 2"/>
                <a:sym typeface="Canva Sans 2"/>
              </a:rPr>
              <a:t>Navigate to the "Tasks" section within a project.</a:t>
            </a:r>
          </a:p>
          <a:p>
            <a:pPr marL="338897" lvl="1" indent="-169449" algn="l">
              <a:lnSpc>
                <a:spcPts val="2197"/>
              </a:lnSpc>
              <a:buFont typeface="Arial"/>
              <a:buChar char="•"/>
            </a:pPr>
            <a:r>
              <a:rPr lang="en-US" sz="1569">
                <a:solidFill>
                  <a:srgbClr val="000000"/>
                </a:solidFill>
                <a:latin typeface="Canva Sans 2"/>
                <a:ea typeface="Canva Sans 2"/>
                <a:cs typeface="Canva Sans 2"/>
                <a:sym typeface="Canva Sans 2"/>
              </a:rPr>
              <a:t>Create a new task, specifying the task name, description, deadline, and assignee.</a:t>
            </a:r>
          </a:p>
          <a:p>
            <a:pPr marL="338897" lvl="1" indent="-169449" algn="l">
              <a:lnSpc>
                <a:spcPts val="2197"/>
              </a:lnSpc>
              <a:buFont typeface="Arial"/>
              <a:buChar char="•"/>
            </a:pPr>
            <a:r>
              <a:rPr lang="en-US" sz="1569">
                <a:solidFill>
                  <a:srgbClr val="000000"/>
                </a:solidFill>
                <a:latin typeface="Canva Sans 2"/>
                <a:ea typeface="Canva Sans 2"/>
                <a:cs typeface="Canva Sans 2"/>
                <a:sym typeface="Canva Sans 2"/>
              </a:rPr>
              <a:t>Close the task once completed.</a:t>
            </a:r>
          </a:p>
        </p:txBody>
      </p:sp>
      <p:sp>
        <p:nvSpPr>
          <p:cNvPr id="42" name="TextBox 42"/>
          <p:cNvSpPr txBox="1"/>
          <p:nvPr/>
        </p:nvSpPr>
        <p:spPr>
          <a:xfrm>
            <a:off x="12435160" y="5827312"/>
            <a:ext cx="3287579" cy="2200513"/>
          </a:xfrm>
          <a:prstGeom prst="rect">
            <a:avLst/>
          </a:prstGeom>
        </p:spPr>
        <p:txBody>
          <a:bodyPr lIns="0" tIns="0" rIns="0" bIns="0" rtlCol="0" anchor="t">
            <a:spAutoFit/>
          </a:bodyPr>
          <a:lstStyle/>
          <a:p>
            <a:pPr algn="just">
              <a:lnSpc>
                <a:spcPts val="2197"/>
              </a:lnSpc>
            </a:pPr>
            <a:r>
              <a:rPr lang="en-US" sz="1569">
                <a:solidFill>
                  <a:srgbClr val="000000"/>
                </a:solidFill>
                <a:latin typeface="Canva Sans 2"/>
                <a:ea typeface="Canva Sans 2"/>
                <a:cs typeface="Canva Sans 2"/>
                <a:sym typeface="Canva Sans 2"/>
              </a:rPr>
              <a:t>Tasks should be created, assigned, and updated correctly. The progress and status changes should reflect immediately both client and consultants, and completed tasks should be marked as closed.</a:t>
            </a:r>
          </a:p>
          <a:p>
            <a:pPr algn="just">
              <a:lnSpc>
                <a:spcPts val="2197"/>
              </a:lnSpc>
            </a:pPr>
            <a:endParaRPr lang="en-US" sz="1569">
              <a:solidFill>
                <a:srgbClr val="000000"/>
              </a:solidFill>
              <a:latin typeface="Canva Sans 2"/>
              <a:ea typeface="Canva Sans 2"/>
              <a:cs typeface="Canva Sans 2"/>
              <a:sym typeface="Canva Sans 2"/>
            </a:endParaRPr>
          </a:p>
        </p:txBody>
      </p:sp>
      <p:grpSp>
        <p:nvGrpSpPr>
          <p:cNvPr id="43" name="Group 43"/>
          <p:cNvGrpSpPr/>
          <p:nvPr/>
        </p:nvGrpSpPr>
        <p:grpSpPr>
          <a:xfrm>
            <a:off x="2491407" y="5748686"/>
            <a:ext cx="4556133" cy="2147284"/>
            <a:chOff x="0" y="0"/>
            <a:chExt cx="1505034" cy="709316"/>
          </a:xfrm>
        </p:grpSpPr>
        <p:sp>
          <p:nvSpPr>
            <p:cNvPr id="44" name="Freeform 44"/>
            <p:cNvSpPr/>
            <p:nvPr/>
          </p:nvSpPr>
          <p:spPr>
            <a:xfrm>
              <a:off x="0" y="0"/>
              <a:ext cx="1505034" cy="709316"/>
            </a:xfrm>
            <a:custGeom>
              <a:avLst/>
              <a:gdLst/>
              <a:ahLst/>
              <a:cxnLst/>
              <a:rect l="l" t="t" r="r" b="b"/>
              <a:pathLst>
                <a:path w="1505034" h="709316">
                  <a:moveTo>
                    <a:pt x="0" y="0"/>
                  </a:moveTo>
                  <a:lnTo>
                    <a:pt x="1505034" y="0"/>
                  </a:lnTo>
                  <a:lnTo>
                    <a:pt x="1505034" y="709316"/>
                  </a:lnTo>
                  <a:lnTo>
                    <a:pt x="0" y="709316"/>
                  </a:lnTo>
                  <a:close/>
                </a:path>
              </a:pathLst>
            </a:custGeom>
            <a:solidFill>
              <a:srgbClr val="FDD8BF"/>
            </a:solidFill>
          </p:spPr>
          <p:txBody>
            <a:bodyPr/>
            <a:lstStyle/>
            <a:p>
              <a:endParaRPr lang="en-US"/>
            </a:p>
          </p:txBody>
        </p:sp>
        <p:sp>
          <p:nvSpPr>
            <p:cNvPr id="45" name="TextBox 45"/>
            <p:cNvSpPr txBox="1"/>
            <p:nvPr/>
          </p:nvSpPr>
          <p:spPr>
            <a:xfrm>
              <a:off x="0" y="-66675"/>
              <a:ext cx="1505034" cy="775991"/>
            </a:xfrm>
            <a:prstGeom prst="rect">
              <a:avLst/>
            </a:prstGeom>
          </p:spPr>
          <p:txBody>
            <a:bodyPr lIns="74464" tIns="74464" rIns="74464" bIns="74464" rtlCol="0" anchor="ctr"/>
            <a:lstStyle/>
            <a:p>
              <a:pPr algn="just">
                <a:lnSpc>
                  <a:spcPts val="4696"/>
                </a:lnSpc>
              </a:pPr>
              <a:endParaRPr/>
            </a:p>
          </p:txBody>
        </p:sp>
      </p:grpSp>
      <p:sp>
        <p:nvSpPr>
          <p:cNvPr id="46" name="TextBox 46"/>
          <p:cNvSpPr txBox="1"/>
          <p:nvPr/>
        </p:nvSpPr>
        <p:spPr>
          <a:xfrm>
            <a:off x="3469687" y="6475721"/>
            <a:ext cx="3287579" cy="347218"/>
          </a:xfrm>
          <a:prstGeom prst="rect">
            <a:avLst/>
          </a:prstGeom>
        </p:spPr>
        <p:txBody>
          <a:bodyPr lIns="0" tIns="0" rIns="0" bIns="0" rtlCol="0" anchor="t">
            <a:spAutoFit/>
          </a:bodyPr>
          <a:lstStyle/>
          <a:p>
            <a:pPr algn="l">
              <a:lnSpc>
                <a:spcPts val="2911"/>
              </a:lnSpc>
            </a:pPr>
            <a:r>
              <a:rPr lang="en-US" sz="2079">
                <a:solidFill>
                  <a:srgbClr val="000000"/>
                </a:solidFill>
                <a:latin typeface="Canva Sans 2"/>
                <a:ea typeface="Canva Sans 2"/>
                <a:cs typeface="Canva Sans 2"/>
                <a:sym typeface="Canva Sans 2"/>
              </a:rPr>
              <a:t>Task Management </a:t>
            </a:r>
          </a:p>
        </p:txBody>
      </p:sp>
      <p:grpSp>
        <p:nvGrpSpPr>
          <p:cNvPr id="47" name="Group 47"/>
          <p:cNvGrpSpPr/>
          <p:nvPr/>
        </p:nvGrpSpPr>
        <p:grpSpPr>
          <a:xfrm>
            <a:off x="11801414" y="7991008"/>
            <a:ext cx="4556133" cy="2150866"/>
            <a:chOff x="0" y="0"/>
            <a:chExt cx="1505034" cy="710499"/>
          </a:xfrm>
        </p:grpSpPr>
        <p:sp>
          <p:nvSpPr>
            <p:cNvPr id="48" name="Freeform 48"/>
            <p:cNvSpPr/>
            <p:nvPr/>
          </p:nvSpPr>
          <p:spPr>
            <a:xfrm>
              <a:off x="0" y="0"/>
              <a:ext cx="1505034" cy="710499"/>
            </a:xfrm>
            <a:custGeom>
              <a:avLst/>
              <a:gdLst/>
              <a:ahLst/>
              <a:cxnLst/>
              <a:rect l="l" t="t" r="r" b="b"/>
              <a:pathLst>
                <a:path w="1505034" h="710499">
                  <a:moveTo>
                    <a:pt x="0" y="0"/>
                  </a:moveTo>
                  <a:lnTo>
                    <a:pt x="1505034" y="0"/>
                  </a:lnTo>
                  <a:lnTo>
                    <a:pt x="1505034" y="710499"/>
                  </a:lnTo>
                  <a:lnTo>
                    <a:pt x="0" y="710499"/>
                  </a:lnTo>
                  <a:close/>
                </a:path>
              </a:pathLst>
            </a:custGeom>
            <a:solidFill>
              <a:srgbClr val="F6D0CA"/>
            </a:solidFill>
          </p:spPr>
          <p:txBody>
            <a:bodyPr/>
            <a:lstStyle/>
            <a:p>
              <a:endParaRPr lang="en-US"/>
            </a:p>
          </p:txBody>
        </p:sp>
        <p:sp>
          <p:nvSpPr>
            <p:cNvPr id="49" name="TextBox 49"/>
            <p:cNvSpPr txBox="1"/>
            <p:nvPr/>
          </p:nvSpPr>
          <p:spPr>
            <a:xfrm>
              <a:off x="0" y="-66675"/>
              <a:ext cx="1505034" cy="777174"/>
            </a:xfrm>
            <a:prstGeom prst="rect">
              <a:avLst/>
            </a:prstGeom>
          </p:spPr>
          <p:txBody>
            <a:bodyPr lIns="74464" tIns="74464" rIns="74464" bIns="74464" rtlCol="0" anchor="ctr"/>
            <a:lstStyle/>
            <a:p>
              <a:pPr algn="just">
                <a:lnSpc>
                  <a:spcPts val="4696"/>
                </a:lnSpc>
              </a:pPr>
              <a:endParaRPr/>
            </a:p>
          </p:txBody>
        </p:sp>
      </p:grpSp>
      <p:grpSp>
        <p:nvGrpSpPr>
          <p:cNvPr id="50" name="Group 50"/>
          <p:cNvGrpSpPr/>
          <p:nvPr/>
        </p:nvGrpSpPr>
        <p:grpSpPr>
          <a:xfrm>
            <a:off x="7147208" y="7995812"/>
            <a:ext cx="4556133" cy="2146062"/>
            <a:chOff x="0" y="0"/>
            <a:chExt cx="1505034" cy="708912"/>
          </a:xfrm>
        </p:grpSpPr>
        <p:sp>
          <p:nvSpPr>
            <p:cNvPr id="51" name="Freeform 51"/>
            <p:cNvSpPr/>
            <p:nvPr/>
          </p:nvSpPr>
          <p:spPr>
            <a:xfrm>
              <a:off x="0" y="0"/>
              <a:ext cx="1505034" cy="708912"/>
            </a:xfrm>
            <a:custGeom>
              <a:avLst/>
              <a:gdLst/>
              <a:ahLst/>
              <a:cxnLst/>
              <a:rect l="l" t="t" r="r" b="b"/>
              <a:pathLst>
                <a:path w="1505034" h="708912">
                  <a:moveTo>
                    <a:pt x="0" y="0"/>
                  </a:moveTo>
                  <a:lnTo>
                    <a:pt x="1505034" y="0"/>
                  </a:lnTo>
                  <a:lnTo>
                    <a:pt x="1505034" y="708912"/>
                  </a:lnTo>
                  <a:lnTo>
                    <a:pt x="0" y="708912"/>
                  </a:lnTo>
                  <a:close/>
                </a:path>
              </a:pathLst>
            </a:custGeom>
            <a:solidFill>
              <a:srgbClr val="F6D0CA"/>
            </a:solidFill>
          </p:spPr>
          <p:txBody>
            <a:bodyPr/>
            <a:lstStyle/>
            <a:p>
              <a:endParaRPr lang="en-US"/>
            </a:p>
          </p:txBody>
        </p:sp>
        <p:sp>
          <p:nvSpPr>
            <p:cNvPr id="52" name="TextBox 52"/>
            <p:cNvSpPr txBox="1"/>
            <p:nvPr/>
          </p:nvSpPr>
          <p:spPr>
            <a:xfrm>
              <a:off x="0" y="-66675"/>
              <a:ext cx="1505034" cy="775587"/>
            </a:xfrm>
            <a:prstGeom prst="rect">
              <a:avLst/>
            </a:prstGeom>
          </p:spPr>
          <p:txBody>
            <a:bodyPr lIns="74464" tIns="74464" rIns="74464" bIns="74464" rtlCol="0" anchor="ctr"/>
            <a:lstStyle/>
            <a:p>
              <a:pPr algn="just">
                <a:lnSpc>
                  <a:spcPts val="4696"/>
                </a:lnSpc>
              </a:pPr>
              <a:endParaRPr/>
            </a:p>
          </p:txBody>
        </p:sp>
      </p:grpSp>
      <p:sp>
        <p:nvSpPr>
          <p:cNvPr id="53" name="TextBox 53"/>
          <p:cNvSpPr txBox="1"/>
          <p:nvPr/>
        </p:nvSpPr>
        <p:spPr>
          <a:xfrm>
            <a:off x="8009058" y="8074438"/>
            <a:ext cx="3287579" cy="2212562"/>
          </a:xfrm>
          <a:prstGeom prst="rect">
            <a:avLst/>
          </a:prstGeom>
        </p:spPr>
        <p:txBody>
          <a:bodyPr lIns="0" tIns="0" rIns="0" bIns="0" rtlCol="0" anchor="t">
            <a:spAutoFit/>
          </a:bodyPr>
          <a:lstStyle/>
          <a:p>
            <a:pPr marL="338897" lvl="1" indent="-169449" algn="l">
              <a:lnSpc>
                <a:spcPts val="2197"/>
              </a:lnSpc>
              <a:buFont typeface="Arial"/>
              <a:buChar char="•"/>
            </a:pPr>
            <a:r>
              <a:rPr lang="en-US" sz="1569">
                <a:solidFill>
                  <a:srgbClr val="000000"/>
                </a:solidFill>
                <a:latin typeface="Canva Sans 2"/>
                <a:ea typeface="Canva Sans 2"/>
                <a:cs typeface="Canva Sans 2"/>
                <a:sym typeface="Canva Sans 2"/>
              </a:rPr>
              <a:t>Access the "Calendar" section.</a:t>
            </a:r>
          </a:p>
          <a:p>
            <a:pPr marL="338897" lvl="1" indent="-169449" algn="l">
              <a:lnSpc>
                <a:spcPts val="2197"/>
              </a:lnSpc>
              <a:buFont typeface="Arial"/>
              <a:buChar char="•"/>
            </a:pPr>
            <a:r>
              <a:rPr lang="en-US" sz="1569">
                <a:solidFill>
                  <a:srgbClr val="000000"/>
                </a:solidFill>
                <a:latin typeface="Canva Sans 2"/>
                <a:ea typeface="Canva Sans 2"/>
                <a:cs typeface="Canva Sans 2"/>
                <a:sym typeface="Canva Sans 2"/>
              </a:rPr>
              <a:t>Check the consultant's availability and view existing events.</a:t>
            </a:r>
          </a:p>
          <a:p>
            <a:pPr marL="338897" lvl="1" indent="-169449" algn="l">
              <a:lnSpc>
                <a:spcPts val="2197"/>
              </a:lnSpc>
              <a:buFont typeface="Arial"/>
              <a:buChar char="•"/>
            </a:pPr>
            <a:r>
              <a:rPr lang="en-US" sz="1569">
                <a:solidFill>
                  <a:srgbClr val="000000"/>
                </a:solidFill>
                <a:latin typeface="Canva Sans 2"/>
                <a:ea typeface="Canva Sans 2"/>
                <a:cs typeface="Canva Sans 2"/>
                <a:sym typeface="Canva Sans 2"/>
              </a:rPr>
              <a:t>Set availability for consultations and sync with the project deadlines.</a:t>
            </a:r>
          </a:p>
          <a:p>
            <a:pPr algn="l">
              <a:lnSpc>
                <a:spcPts val="2197"/>
              </a:lnSpc>
            </a:pPr>
            <a:endParaRPr lang="en-US" sz="1569">
              <a:solidFill>
                <a:srgbClr val="000000"/>
              </a:solidFill>
              <a:latin typeface="Canva Sans 2"/>
              <a:ea typeface="Canva Sans 2"/>
              <a:cs typeface="Canva Sans 2"/>
              <a:sym typeface="Canva Sans 2"/>
            </a:endParaRPr>
          </a:p>
        </p:txBody>
      </p:sp>
      <p:sp>
        <p:nvSpPr>
          <p:cNvPr id="54" name="TextBox 54"/>
          <p:cNvSpPr txBox="1"/>
          <p:nvPr/>
        </p:nvSpPr>
        <p:spPr>
          <a:xfrm>
            <a:off x="12435691" y="8073216"/>
            <a:ext cx="3287579" cy="1924037"/>
          </a:xfrm>
          <a:prstGeom prst="rect">
            <a:avLst/>
          </a:prstGeom>
        </p:spPr>
        <p:txBody>
          <a:bodyPr lIns="0" tIns="0" rIns="0" bIns="0" rtlCol="0" anchor="t">
            <a:spAutoFit/>
          </a:bodyPr>
          <a:lstStyle/>
          <a:p>
            <a:pPr algn="just">
              <a:lnSpc>
                <a:spcPts val="2197"/>
              </a:lnSpc>
            </a:pPr>
            <a:r>
              <a:rPr lang="en-US" sz="1569">
                <a:solidFill>
                  <a:srgbClr val="000000"/>
                </a:solidFill>
                <a:latin typeface="Canva Sans 2"/>
                <a:ea typeface="Canva Sans 2"/>
                <a:cs typeface="Canva Sans 2"/>
                <a:sym typeface="Canva Sans 2"/>
              </a:rPr>
              <a:t>The calendar should accurately display all events, tasks, and availability. New events should be added successfully, and the availability of the consultant should be correctly updated.</a:t>
            </a:r>
          </a:p>
          <a:p>
            <a:pPr algn="just">
              <a:lnSpc>
                <a:spcPts val="2197"/>
              </a:lnSpc>
            </a:pPr>
            <a:endParaRPr lang="en-US" sz="1569">
              <a:solidFill>
                <a:srgbClr val="000000"/>
              </a:solidFill>
              <a:latin typeface="Canva Sans 2"/>
              <a:ea typeface="Canva Sans 2"/>
              <a:cs typeface="Canva Sans 2"/>
              <a:sym typeface="Canva Sans 2"/>
            </a:endParaRPr>
          </a:p>
        </p:txBody>
      </p:sp>
      <p:grpSp>
        <p:nvGrpSpPr>
          <p:cNvPr id="55" name="Group 55"/>
          <p:cNvGrpSpPr/>
          <p:nvPr/>
        </p:nvGrpSpPr>
        <p:grpSpPr>
          <a:xfrm>
            <a:off x="2491938" y="7994590"/>
            <a:ext cx="4556133" cy="2147284"/>
            <a:chOff x="0" y="0"/>
            <a:chExt cx="1505034" cy="709316"/>
          </a:xfrm>
        </p:grpSpPr>
        <p:sp>
          <p:nvSpPr>
            <p:cNvPr id="56" name="Freeform 56"/>
            <p:cNvSpPr/>
            <p:nvPr/>
          </p:nvSpPr>
          <p:spPr>
            <a:xfrm>
              <a:off x="0" y="0"/>
              <a:ext cx="1505034" cy="709316"/>
            </a:xfrm>
            <a:custGeom>
              <a:avLst/>
              <a:gdLst/>
              <a:ahLst/>
              <a:cxnLst/>
              <a:rect l="l" t="t" r="r" b="b"/>
              <a:pathLst>
                <a:path w="1505034" h="709316">
                  <a:moveTo>
                    <a:pt x="0" y="0"/>
                  </a:moveTo>
                  <a:lnTo>
                    <a:pt x="1505034" y="0"/>
                  </a:lnTo>
                  <a:lnTo>
                    <a:pt x="1505034" y="709316"/>
                  </a:lnTo>
                  <a:lnTo>
                    <a:pt x="0" y="709316"/>
                  </a:lnTo>
                  <a:close/>
                </a:path>
              </a:pathLst>
            </a:custGeom>
            <a:solidFill>
              <a:srgbClr val="FDD8BF"/>
            </a:solidFill>
          </p:spPr>
          <p:txBody>
            <a:bodyPr/>
            <a:lstStyle/>
            <a:p>
              <a:endParaRPr lang="en-US"/>
            </a:p>
          </p:txBody>
        </p:sp>
        <p:sp>
          <p:nvSpPr>
            <p:cNvPr id="57" name="TextBox 57"/>
            <p:cNvSpPr txBox="1"/>
            <p:nvPr/>
          </p:nvSpPr>
          <p:spPr>
            <a:xfrm>
              <a:off x="0" y="-66675"/>
              <a:ext cx="1505034" cy="775991"/>
            </a:xfrm>
            <a:prstGeom prst="rect">
              <a:avLst/>
            </a:prstGeom>
          </p:spPr>
          <p:txBody>
            <a:bodyPr lIns="74464" tIns="74464" rIns="74464" bIns="74464" rtlCol="0" anchor="ctr"/>
            <a:lstStyle/>
            <a:p>
              <a:pPr algn="just">
                <a:lnSpc>
                  <a:spcPts val="4696"/>
                </a:lnSpc>
              </a:pPr>
              <a:endParaRPr/>
            </a:p>
          </p:txBody>
        </p:sp>
      </p:grpSp>
      <p:sp>
        <p:nvSpPr>
          <p:cNvPr id="58" name="TextBox 58"/>
          <p:cNvSpPr txBox="1"/>
          <p:nvPr/>
        </p:nvSpPr>
        <p:spPr>
          <a:xfrm>
            <a:off x="4040809" y="8821372"/>
            <a:ext cx="3287579" cy="709168"/>
          </a:xfrm>
          <a:prstGeom prst="rect">
            <a:avLst/>
          </a:prstGeom>
        </p:spPr>
        <p:txBody>
          <a:bodyPr lIns="0" tIns="0" rIns="0" bIns="0" rtlCol="0" anchor="t">
            <a:spAutoFit/>
          </a:bodyPr>
          <a:lstStyle/>
          <a:p>
            <a:pPr algn="l">
              <a:lnSpc>
                <a:spcPts val="2911"/>
              </a:lnSpc>
            </a:pPr>
            <a:r>
              <a:rPr lang="en-US" sz="2079">
                <a:solidFill>
                  <a:srgbClr val="000000"/>
                </a:solidFill>
                <a:latin typeface="Canva Sans 2"/>
                <a:ea typeface="Canva Sans 2"/>
                <a:cs typeface="Canva Sans 2"/>
                <a:sym typeface="Canva Sans 2"/>
              </a:rPr>
              <a:t>Calendar </a:t>
            </a:r>
          </a:p>
          <a:p>
            <a:pPr algn="l">
              <a:lnSpc>
                <a:spcPts val="2911"/>
              </a:lnSpc>
            </a:pPr>
            <a:endParaRPr lang="en-US" sz="2079">
              <a:solidFill>
                <a:srgbClr val="000000"/>
              </a:solidFill>
              <a:latin typeface="Canva Sans 2"/>
              <a:ea typeface="Canva Sans 2"/>
              <a:cs typeface="Canva Sans 2"/>
              <a:sym typeface="Canva Sans 2"/>
            </a:endParaRPr>
          </a:p>
        </p:txBody>
      </p:sp>
      <p:grpSp>
        <p:nvGrpSpPr>
          <p:cNvPr id="59" name="Group 59"/>
          <p:cNvGrpSpPr/>
          <p:nvPr/>
        </p:nvGrpSpPr>
        <p:grpSpPr>
          <a:xfrm>
            <a:off x="-1392929" y="1101302"/>
            <a:ext cx="21634281" cy="1046017"/>
            <a:chOff x="0" y="0"/>
            <a:chExt cx="5697918" cy="275494"/>
          </a:xfrm>
        </p:grpSpPr>
        <p:sp>
          <p:nvSpPr>
            <p:cNvPr id="60" name="Freeform 60"/>
            <p:cNvSpPr/>
            <p:nvPr/>
          </p:nvSpPr>
          <p:spPr>
            <a:xfrm>
              <a:off x="0" y="0"/>
              <a:ext cx="5697918" cy="275494"/>
            </a:xfrm>
            <a:custGeom>
              <a:avLst/>
              <a:gdLst/>
              <a:ahLst/>
              <a:cxnLst/>
              <a:rect l="l" t="t" r="r" b="b"/>
              <a:pathLst>
                <a:path w="5697918" h="275494">
                  <a:moveTo>
                    <a:pt x="18251" y="0"/>
                  </a:moveTo>
                  <a:lnTo>
                    <a:pt x="5679667" y="0"/>
                  </a:lnTo>
                  <a:cubicBezTo>
                    <a:pt x="5689747" y="0"/>
                    <a:pt x="5697918" y="8171"/>
                    <a:pt x="5697918" y="18251"/>
                  </a:cubicBezTo>
                  <a:lnTo>
                    <a:pt x="5697918" y="257244"/>
                  </a:lnTo>
                  <a:cubicBezTo>
                    <a:pt x="5697918" y="262084"/>
                    <a:pt x="5695995" y="266726"/>
                    <a:pt x="5692572" y="270149"/>
                  </a:cubicBezTo>
                  <a:cubicBezTo>
                    <a:pt x="5689150" y="273571"/>
                    <a:pt x="5684508" y="275494"/>
                    <a:pt x="5679667" y="275494"/>
                  </a:cubicBezTo>
                  <a:lnTo>
                    <a:pt x="18251" y="275494"/>
                  </a:lnTo>
                  <a:cubicBezTo>
                    <a:pt x="13410" y="275494"/>
                    <a:pt x="8768" y="273571"/>
                    <a:pt x="5345" y="270149"/>
                  </a:cubicBezTo>
                  <a:cubicBezTo>
                    <a:pt x="1923" y="266726"/>
                    <a:pt x="0" y="262084"/>
                    <a:pt x="0" y="257244"/>
                  </a:cubicBezTo>
                  <a:lnTo>
                    <a:pt x="0" y="18251"/>
                  </a:lnTo>
                  <a:cubicBezTo>
                    <a:pt x="0" y="13410"/>
                    <a:pt x="1923" y="8768"/>
                    <a:pt x="5345" y="5345"/>
                  </a:cubicBezTo>
                  <a:cubicBezTo>
                    <a:pt x="8768" y="1923"/>
                    <a:pt x="13410" y="0"/>
                    <a:pt x="18251" y="0"/>
                  </a:cubicBezTo>
                  <a:close/>
                </a:path>
              </a:pathLst>
            </a:custGeom>
            <a:solidFill>
              <a:srgbClr val="F4D378"/>
            </a:solidFill>
          </p:spPr>
          <p:txBody>
            <a:bodyPr/>
            <a:lstStyle/>
            <a:p>
              <a:endParaRPr lang="en-US"/>
            </a:p>
          </p:txBody>
        </p:sp>
        <p:sp>
          <p:nvSpPr>
            <p:cNvPr id="61" name="TextBox 61"/>
            <p:cNvSpPr txBox="1"/>
            <p:nvPr/>
          </p:nvSpPr>
          <p:spPr>
            <a:xfrm>
              <a:off x="0" y="-47625"/>
              <a:ext cx="5697918" cy="323119"/>
            </a:xfrm>
            <a:prstGeom prst="rect">
              <a:avLst/>
            </a:prstGeom>
          </p:spPr>
          <p:txBody>
            <a:bodyPr lIns="50800" tIns="50800" rIns="50800" bIns="50800" rtlCol="0" anchor="ctr"/>
            <a:lstStyle/>
            <a:p>
              <a:pPr algn="ctr">
                <a:lnSpc>
                  <a:spcPts val="1960"/>
                </a:lnSpc>
              </a:pPr>
              <a:endParaRPr/>
            </a:p>
          </p:txBody>
        </p:sp>
      </p:grpSp>
      <p:grpSp>
        <p:nvGrpSpPr>
          <p:cNvPr id="62" name="Group 62"/>
          <p:cNvGrpSpPr/>
          <p:nvPr/>
        </p:nvGrpSpPr>
        <p:grpSpPr>
          <a:xfrm>
            <a:off x="534782" y="1449278"/>
            <a:ext cx="1658079" cy="456709"/>
            <a:chOff x="0" y="0"/>
            <a:chExt cx="2210772" cy="608945"/>
          </a:xfrm>
        </p:grpSpPr>
        <p:grpSp>
          <p:nvGrpSpPr>
            <p:cNvPr id="63" name="Group 63"/>
            <p:cNvGrpSpPr/>
            <p:nvPr/>
          </p:nvGrpSpPr>
          <p:grpSpPr>
            <a:xfrm>
              <a:off x="0" y="0"/>
              <a:ext cx="608945" cy="608945"/>
              <a:chOff x="0" y="0"/>
              <a:chExt cx="812800" cy="812800"/>
            </a:xfrm>
          </p:grpSpPr>
          <p:sp>
            <p:nvSpPr>
              <p:cNvPr id="64" name="Freeform 6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9292"/>
              </a:solidFill>
            </p:spPr>
            <p:txBody>
              <a:bodyPr/>
              <a:lstStyle/>
              <a:p>
                <a:endParaRPr lang="en-US"/>
              </a:p>
            </p:txBody>
          </p:sp>
          <p:sp>
            <p:nvSpPr>
              <p:cNvPr id="65" name="TextBox 65"/>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nvGrpSpPr>
            <p:cNvPr id="66" name="Group 66"/>
            <p:cNvGrpSpPr/>
            <p:nvPr/>
          </p:nvGrpSpPr>
          <p:grpSpPr>
            <a:xfrm>
              <a:off x="800914" y="0"/>
              <a:ext cx="608945" cy="608945"/>
              <a:chOff x="0" y="0"/>
              <a:chExt cx="812800" cy="812800"/>
            </a:xfrm>
          </p:grpSpPr>
          <p:sp>
            <p:nvSpPr>
              <p:cNvPr id="67" name="Freeform 6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C859"/>
              </a:solidFill>
            </p:spPr>
            <p:txBody>
              <a:bodyPr/>
              <a:lstStyle/>
              <a:p>
                <a:endParaRPr lang="en-US"/>
              </a:p>
            </p:txBody>
          </p:sp>
          <p:sp>
            <p:nvSpPr>
              <p:cNvPr id="68" name="TextBox 68"/>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nvGrpSpPr>
            <p:cNvPr id="69" name="Group 69"/>
            <p:cNvGrpSpPr/>
            <p:nvPr/>
          </p:nvGrpSpPr>
          <p:grpSpPr>
            <a:xfrm>
              <a:off x="1601827" y="0"/>
              <a:ext cx="608945" cy="608945"/>
              <a:chOff x="0" y="0"/>
              <a:chExt cx="812800" cy="812800"/>
            </a:xfrm>
          </p:grpSpPr>
          <p:sp>
            <p:nvSpPr>
              <p:cNvPr id="70" name="Freeform 7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C433A"/>
              </a:solidFill>
            </p:spPr>
            <p:txBody>
              <a:bodyPr/>
              <a:lstStyle/>
              <a:p>
                <a:endParaRPr lang="en-US"/>
              </a:p>
            </p:txBody>
          </p:sp>
          <p:sp>
            <p:nvSpPr>
              <p:cNvPr id="71" name="TextBox 71"/>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sp>
        <p:nvSpPr>
          <p:cNvPr id="72" name="TextBox 72"/>
          <p:cNvSpPr txBox="1"/>
          <p:nvPr/>
        </p:nvSpPr>
        <p:spPr>
          <a:xfrm>
            <a:off x="2490875" y="1477853"/>
            <a:ext cx="14167661" cy="930896"/>
          </a:xfrm>
          <a:prstGeom prst="rect">
            <a:avLst/>
          </a:prstGeom>
        </p:spPr>
        <p:txBody>
          <a:bodyPr lIns="0" tIns="0" rIns="0" bIns="0" rtlCol="0" anchor="t">
            <a:spAutoFit/>
          </a:bodyPr>
          <a:lstStyle/>
          <a:p>
            <a:pPr algn="l">
              <a:lnSpc>
                <a:spcPts val="3632"/>
              </a:lnSpc>
            </a:pPr>
            <a:r>
              <a:rPr lang="en-US" sz="3632" b="1" dirty="0">
                <a:solidFill>
                  <a:srgbClr val="000000"/>
                </a:solidFill>
                <a:latin typeface="Telegraf Bold"/>
                <a:ea typeface="Telegraf Bold"/>
                <a:cs typeface="Telegraf Bold"/>
                <a:sym typeface="Telegraf Bold"/>
              </a:rPr>
              <a:t>Testing Procedure for Functionality Suitability : Consultant</a:t>
            </a:r>
          </a:p>
          <a:p>
            <a:pPr algn="l">
              <a:lnSpc>
                <a:spcPts val="3632"/>
              </a:lnSpc>
            </a:pPr>
            <a:endParaRPr lang="en-US" sz="3632" b="1" dirty="0">
              <a:solidFill>
                <a:srgbClr val="000000"/>
              </a:solidFill>
              <a:latin typeface="Telegraf Bold"/>
              <a:ea typeface="Telegraf Bold"/>
              <a:cs typeface="Telegraf Bold"/>
              <a:sym typeface="Telegraf Bo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grpSp>
        <p:nvGrpSpPr>
          <p:cNvPr id="2" name="Group 2"/>
          <p:cNvGrpSpPr/>
          <p:nvPr/>
        </p:nvGrpSpPr>
        <p:grpSpPr>
          <a:xfrm>
            <a:off x="5888757" y="0"/>
            <a:ext cx="3636243" cy="1953592"/>
            <a:chOff x="0" y="0"/>
            <a:chExt cx="866568" cy="465568"/>
          </a:xfrm>
        </p:grpSpPr>
        <p:sp>
          <p:nvSpPr>
            <p:cNvPr id="3" name="Freeform 3"/>
            <p:cNvSpPr/>
            <p:nvPr/>
          </p:nvSpPr>
          <p:spPr>
            <a:xfrm>
              <a:off x="0" y="0"/>
              <a:ext cx="866568" cy="465568"/>
            </a:xfrm>
            <a:custGeom>
              <a:avLst/>
              <a:gdLst/>
              <a:ahLst/>
              <a:cxnLst/>
              <a:rect l="l" t="t" r="r" b="b"/>
              <a:pathLst>
                <a:path w="866568" h="465568">
                  <a:moveTo>
                    <a:pt x="95809" y="0"/>
                  </a:moveTo>
                  <a:lnTo>
                    <a:pt x="770758" y="0"/>
                  </a:lnTo>
                  <a:cubicBezTo>
                    <a:pt x="796168" y="0"/>
                    <a:pt x="820538" y="10094"/>
                    <a:pt x="838506" y="28062"/>
                  </a:cubicBezTo>
                  <a:cubicBezTo>
                    <a:pt x="856473" y="46030"/>
                    <a:pt x="866568" y="70399"/>
                    <a:pt x="866568" y="95809"/>
                  </a:cubicBezTo>
                  <a:lnTo>
                    <a:pt x="866568" y="369759"/>
                  </a:lnTo>
                  <a:cubicBezTo>
                    <a:pt x="866568" y="422673"/>
                    <a:pt x="823672" y="465568"/>
                    <a:pt x="770758" y="465568"/>
                  </a:cubicBezTo>
                  <a:lnTo>
                    <a:pt x="95809" y="465568"/>
                  </a:lnTo>
                  <a:cubicBezTo>
                    <a:pt x="42895" y="465568"/>
                    <a:pt x="0" y="422673"/>
                    <a:pt x="0" y="369759"/>
                  </a:cubicBezTo>
                  <a:lnTo>
                    <a:pt x="0" y="95809"/>
                  </a:lnTo>
                  <a:cubicBezTo>
                    <a:pt x="0" y="42895"/>
                    <a:pt x="42895" y="0"/>
                    <a:pt x="95809" y="0"/>
                  </a:cubicBezTo>
                  <a:close/>
                </a:path>
              </a:pathLst>
            </a:custGeom>
            <a:solidFill>
              <a:srgbClr val="FFE7A5"/>
            </a:solidFill>
          </p:spPr>
          <p:txBody>
            <a:bodyPr/>
            <a:lstStyle/>
            <a:p>
              <a:endParaRPr lang="en-US"/>
            </a:p>
          </p:txBody>
        </p:sp>
        <p:sp>
          <p:nvSpPr>
            <p:cNvPr id="4" name="TextBox 4"/>
            <p:cNvSpPr txBox="1"/>
            <p:nvPr/>
          </p:nvSpPr>
          <p:spPr>
            <a:xfrm>
              <a:off x="0" y="-28575"/>
              <a:ext cx="866568" cy="494143"/>
            </a:xfrm>
            <a:prstGeom prst="rect">
              <a:avLst/>
            </a:prstGeom>
          </p:spPr>
          <p:txBody>
            <a:bodyPr lIns="33278" tIns="33278" rIns="33278" bIns="33278" rtlCol="0" anchor="ctr"/>
            <a:lstStyle/>
            <a:p>
              <a:pPr algn="ctr">
                <a:lnSpc>
                  <a:spcPts val="1742"/>
                </a:lnSpc>
                <a:spcBef>
                  <a:spcPct val="0"/>
                </a:spcBef>
              </a:pPr>
              <a:endParaRPr/>
            </a:p>
          </p:txBody>
        </p:sp>
      </p:grpSp>
      <p:grpSp>
        <p:nvGrpSpPr>
          <p:cNvPr id="5" name="Group 5"/>
          <p:cNvGrpSpPr/>
          <p:nvPr/>
        </p:nvGrpSpPr>
        <p:grpSpPr>
          <a:xfrm>
            <a:off x="315613" y="0"/>
            <a:ext cx="6308147" cy="1953592"/>
            <a:chOff x="0" y="0"/>
            <a:chExt cx="1503320" cy="465568"/>
          </a:xfrm>
        </p:grpSpPr>
        <p:sp>
          <p:nvSpPr>
            <p:cNvPr id="6" name="Freeform 6"/>
            <p:cNvSpPr/>
            <p:nvPr/>
          </p:nvSpPr>
          <p:spPr>
            <a:xfrm>
              <a:off x="0" y="0"/>
              <a:ext cx="1503320" cy="465568"/>
            </a:xfrm>
            <a:custGeom>
              <a:avLst/>
              <a:gdLst/>
              <a:ahLst/>
              <a:cxnLst/>
              <a:rect l="l" t="t" r="r" b="b"/>
              <a:pathLst>
                <a:path w="1503320" h="465568">
                  <a:moveTo>
                    <a:pt x="55228" y="0"/>
                  </a:moveTo>
                  <a:lnTo>
                    <a:pt x="1448092" y="0"/>
                  </a:lnTo>
                  <a:cubicBezTo>
                    <a:pt x="1462739" y="0"/>
                    <a:pt x="1476787" y="5819"/>
                    <a:pt x="1487144" y="16176"/>
                  </a:cubicBezTo>
                  <a:cubicBezTo>
                    <a:pt x="1497501" y="26533"/>
                    <a:pt x="1503320" y="40581"/>
                    <a:pt x="1503320" y="55228"/>
                  </a:cubicBezTo>
                  <a:lnTo>
                    <a:pt x="1503320" y="410340"/>
                  </a:lnTo>
                  <a:cubicBezTo>
                    <a:pt x="1503320" y="440842"/>
                    <a:pt x="1478593" y="465568"/>
                    <a:pt x="1448092" y="465568"/>
                  </a:cubicBezTo>
                  <a:lnTo>
                    <a:pt x="55228" y="465568"/>
                  </a:lnTo>
                  <a:cubicBezTo>
                    <a:pt x="24726" y="465568"/>
                    <a:pt x="0" y="440842"/>
                    <a:pt x="0" y="410340"/>
                  </a:cubicBezTo>
                  <a:lnTo>
                    <a:pt x="0" y="55228"/>
                  </a:lnTo>
                  <a:cubicBezTo>
                    <a:pt x="0" y="24726"/>
                    <a:pt x="24726" y="0"/>
                    <a:pt x="55228" y="0"/>
                  </a:cubicBezTo>
                  <a:close/>
                </a:path>
              </a:pathLst>
            </a:custGeom>
            <a:solidFill>
              <a:srgbClr val="FFFFFF"/>
            </a:solidFill>
          </p:spPr>
          <p:txBody>
            <a:bodyPr/>
            <a:lstStyle/>
            <a:p>
              <a:endParaRPr lang="en-US"/>
            </a:p>
          </p:txBody>
        </p:sp>
        <p:sp>
          <p:nvSpPr>
            <p:cNvPr id="7" name="TextBox 7"/>
            <p:cNvSpPr txBox="1"/>
            <p:nvPr/>
          </p:nvSpPr>
          <p:spPr>
            <a:xfrm>
              <a:off x="0" y="-28575"/>
              <a:ext cx="1503320" cy="494143"/>
            </a:xfrm>
            <a:prstGeom prst="rect">
              <a:avLst/>
            </a:prstGeom>
          </p:spPr>
          <p:txBody>
            <a:bodyPr lIns="33278" tIns="33278" rIns="33278" bIns="33278" rtlCol="0" anchor="ctr"/>
            <a:lstStyle/>
            <a:p>
              <a:pPr algn="ctr">
                <a:lnSpc>
                  <a:spcPts val="1742"/>
                </a:lnSpc>
                <a:spcBef>
                  <a:spcPct val="0"/>
                </a:spcBef>
              </a:pPr>
              <a:endParaRPr/>
            </a:p>
          </p:txBody>
        </p:sp>
      </p:grpSp>
      <p:sp>
        <p:nvSpPr>
          <p:cNvPr id="8" name="Freeform 8"/>
          <p:cNvSpPr/>
          <p:nvPr/>
        </p:nvSpPr>
        <p:spPr>
          <a:xfrm>
            <a:off x="883244" y="296383"/>
            <a:ext cx="1077857" cy="1077857"/>
          </a:xfrm>
          <a:custGeom>
            <a:avLst/>
            <a:gdLst/>
            <a:ahLst/>
            <a:cxnLst/>
            <a:rect l="l" t="t" r="r" b="b"/>
            <a:pathLst>
              <a:path w="1077857" h="1077857">
                <a:moveTo>
                  <a:pt x="0" y="0"/>
                </a:moveTo>
                <a:lnTo>
                  <a:pt x="1077857" y="0"/>
                </a:lnTo>
                <a:lnTo>
                  <a:pt x="1077857" y="1077857"/>
                </a:lnTo>
                <a:lnTo>
                  <a:pt x="0" y="1077857"/>
                </a:lnTo>
                <a:lnTo>
                  <a:pt x="0" y="0"/>
                </a:lnTo>
                <a:close/>
              </a:path>
            </a:pathLst>
          </a:custGeom>
          <a:blipFill>
            <a:blip r:embed="rId2"/>
            <a:stretch>
              <a:fillRect/>
            </a:stretch>
          </a:blipFill>
        </p:spPr>
        <p:txBody>
          <a:bodyPr/>
          <a:lstStyle/>
          <a:p>
            <a:endParaRPr lang="en-US"/>
          </a:p>
        </p:txBody>
      </p:sp>
      <p:sp>
        <p:nvSpPr>
          <p:cNvPr id="9" name="TextBox 9"/>
          <p:cNvSpPr txBox="1"/>
          <p:nvPr/>
        </p:nvSpPr>
        <p:spPr>
          <a:xfrm>
            <a:off x="2192861" y="454038"/>
            <a:ext cx="3695896" cy="623660"/>
          </a:xfrm>
          <a:prstGeom prst="rect">
            <a:avLst/>
          </a:prstGeom>
        </p:spPr>
        <p:txBody>
          <a:bodyPr lIns="0" tIns="0" rIns="0" bIns="0" rtlCol="0" anchor="t">
            <a:spAutoFit/>
          </a:bodyPr>
          <a:lstStyle/>
          <a:p>
            <a:pPr algn="l">
              <a:lnSpc>
                <a:spcPts val="2428"/>
              </a:lnSpc>
            </a:pPr>
            <a:r>
              <a:rPr lang="en-US" sz="2428" b="1">
                <a:solidFill>
                  <a:srgbClr val="000000"/>
                </a:solidFill>
                <a:latin typeface="DM Sans Bold"/>
                <a:ea typeface="DM Sans Bold"/>
                <a:cs typeface="DM Sans Bold"/>
                <a:sym typeface="DM Sans Bold"/>
              </a:rPr>
              <a:t>Technological University of the Philippines</a:t>
            </a:r>
          </a:p>
        </p:txBody>
      </p:sp>
      <p:sp>
        <p:nvSpPr>
          <p:cNvPr id="10" name="TextBox 10"/>
          <p:cNvSpPr txBox="1"/>
          <p:nvPr/>
        </p:nvSpPr>
        <p:spPr>
          <a:xfrm>
            <a:off x="7147208" y="496693"/>
            <a:ext cx="3695896" cy="318860"/>
          </a:xfrm>
          <a:prstGeom prst="rect">
            <a:avLst/>
          </a:prstGeom>
        </p:spPr>
        <p:txBody>
          <a:bodyPr lIns="0" tIns="0" rIns="0" bIns="0" rtlCol="0" anchor="t">
            <a:spAutoFit/>
          </a:bodyPr>
          <a:lstStyle/>
          <a:p>
            <a:pPr algn="l">
              <a:lnSpc>
                <a:spcPts val="2428"/>
              </a:lnSpc>
            </a:pPr>
            <a:r>
              <a:rPr lang="en-US" sz="2428">
                <a:solidFill>
                  <a:srgbClr val="000000"/>
                </a:solidFill>
                <a:latin typeface="DM Sans"/>
                <a:ea typeface="DM Sans"/>
                <a:cs typeface="DM Sans"/>
                <a:sym typeface="DM Sans"/>
              </a:rPr>
              <a:t>Chapter 3</a:t>
            </a:r>
          </a:p>
        </p:txBody>
      </p:sp>
      <p:grpSp>
        <p:nvGrpSpPr>
          <p:cNvPr id="11" name="Group 11"/>
          <p:cNvGrpSpPr/>
          <p:nvPr/>
        </p:nvGrpSpPr>
        <p:grpSpPr>
          <a:xfrm>
            <a:off x="-409224" y="1101302"/>
            <a:ext cx="20211118" cy="10129021"/>
            <a:chOff x="0" y="0"/>
            <a:chExt cx="4816593" cy="2413888"/>
          </a:xfrm>
        </p:grpSpPr>
        <p:sp>
          <p:nvSpPr>
            <p:cNvPr id="12" name="Freeform 12"/>
            <p:cNvSpPr/>
            <p:nvPr/>
          </p:nvSpPr>
          <p:spPr>
            <a:xfrm>
              <a:off x="0" y="0"/>
              <a:ext cx="4816592" cy="2413888"/>
            </a:xfrm>
            <a:custGeom>
              <a:avLst/>
              <a:gdLst/>
              <a:ahLst/>
              <a:cxnLst/>
              <a:rect l="l" t="t" r="r" b="b"/>
              <a:pathLst>
                <a:path w="4816592" h="2413888">
                  <a:moveTo>
                    <a:pt x="0" y="0"/>
                  </a:moveTo>
                  <a:lnTo>
                    <a:pt x="4816592" y="0"/>
                  </a:lnTo>
                  <a:lnTo>
                    <a:pt x="4816592" y="2413888"/>
                  </a:lnTo>
                  <a:lnTo>
                    <a:pt x="0" y="2413888"/>
                  </a:lnTo>
                  <a:close/>
                </a:path>
              </a:pathLst>
            </a:custGeom>
            <a:solidFill>
              <a:srgbClr val="FFFFFF"/>
            </a:solidFill>
          </p:spPr>
          <p:txBody>
            <a:bodyPr/>
            <a:lstStyle/>
            <a:p>
              <a:endParaRPr lang="en-US"/>
            </a:p>
          </p:txBody>
        </p:sp>
        <p:sp>
          <p:nvSpPr>
            <p:cNvPr id="13" name="TextBox 13"/>
            <p:cNvSpPr txBox="1"/>
            <p:nvPr/>
          </p:nvSpPr>
          <p:spPr>
            <a:xfrm>
              <a:off x="0" y="-28575"/>
              <a:ext cx="4816593" cy="2442463"/>
            </a:xfrm>
            <a:prstGeom prst="rect">
              <a:avLst/>
            </a:prstGeom>
          </p:spPr>
          <p:txBody>
            <a:bodyPr lIns="33278" tIns="33278" rIns="33278" bIns="33278" rtlCol="0" anchor="ctr"/>
            <a:lstStyle/>
            <a:p>
              <a:pPr algn="ctr">
                <a:lnSpc>
                  <a:spcPts val="1742"/>
                </a:lnSpc>
                <a:spcBef>
                  <a:spcPct val="0"/>
                </a:spcBef>
              </a:pPr>
              <a:endParaRPr/>
            </a:p>
          </p:txBody>
        </p:sp>
      </p:grpSp>
      <p:grpSp>
        <p:nvGrpSpPr>
          <p:cNvPr id="14" name="Group 14"/>
          <p:cNvGrpSpPr/>
          <p:nvPr/>
        </p:nvGrpSpPr>
        <p:grpSpPr>
          <a:xfrm>
            <a:off x="-1392929" y="1101302"/>
            <a:ext cx="21634281" cy="1046017"/>
            <a:chOff x="0" y="0"/>
            <a:chExt cx="5697918" cy="275494"/>
          </a:xfrm>
        </p:grpSpPr>
        <p:sp>
          <p:nvSpPr>
            <p:cNvPr id="15" name="Freeform 15"/>
            <p:cNvSpPr/>
            <p:nvPr/>
          </p:nvSpPr>
          <p:spPr>
            <a:xfrm>
              <a:off x="0" y="0"/>
              <a:ext cx="5697918" cy="275494"/>
            </a:xfrm>
            <a:custGeom>
              <a:avLst/>
              <a:gdLst/>
              <a:ahLst/>
              <a:cxnLst/>
              <a:rect l="l" t="t" r="r" b="b"/>
              <a:pathLst>
                <a:path w="5697918" h="275494">
                  <a:moveTo>
                    <a:pt x="18251" y="0"/>
                  </a:moveTo>
                  <a:lnTo>
                    <a:pt x="5679667" y="0"/>
                  </a:lnTo>
                  <a:cubicBezTo>
                    <a:pt x="5689747" y="0"/>
                    <a:pt x="5697918" y="8171"/>
                    <a:pt x="5697918" y="18251"/>
                  </a:cubicBezTo>
                  <a:lnTo>
                    <a:pt x="5697918" y="257244"/>
                  </a:lnTo>
                  <a:cubicBezTo>
                    <a:pt x="5697918" y="262084"/>
                    <a:pt x="5695995" y="266726"/>
                    <a:pt x="5692572" y="270149"/>
                  </a:cubicBezTo>
                  <a:cubicBezTo>
                    <a:pt x="5689150" y="273571"/>
                    <a:pt x="5684508" y="275494"/>
                    <a:pt x="5679667" y="275494"/>
                  </a:cubicBezTo>
                  <a:lnTo>
                    <a:pt x="18251" y="275494"/>
                  </a:lnTo>
                  <a:cubicBezTo>
                    <a:pt x="13410" y="275494"/>
                    <a:pt x="8768" y="273571"/>
                    <a:pt x="5345" y="270149"/>
                  </a:cubicBezTo>
                  <a:cubicBezTo>
                    <a:pt x="1923" y="266726"/>
                    <a:pt x="0" y="262084"/>
                    <a:pt x="0" y="257244"/>
                  </a:cubicBezTo>
                  <a:lnTo>
                    <a:pt x="0" y="18251"/>
                  </a:lnTo>
                  <a:cubicBezTo>
                    <a:pt x="0" y="13410"/>
                    <a:pt x="1923" y="8768"/>
                    <a:pt x="5345" y="5345"/>
                  </a:cubicBezTo>
                  <a:cubicBezTo>
                    <a:pt x="8768" y="1923"/>
                    <a:pt x="13410" y="0"/>
                    <a:pt x="18251" y="0"/>
                  </a:cubicBezTo>
                  <a:close/>
                </a:path>
              </a:pathLst>
            </a:custGeom>
            <a:solidFill>
              <a:srgbClr val="F4D378"/>
            </a:solidFill>
          </p:spPr>
          <p:txBody>
            <a:bodyPr/>
            <a:lstStyle/>
            <a:p>
              <a:endParaRPr lang="en-US"/>
            </a:p>
          </p:txBody>
        </p:sp>
        <p:sp>
          <p:nvSpPr>
            <p:cNvPr id="16" name="TextBox 16"/>
            <p:cNvSpPr txBox="1"/>
            <p:nvPr/>
          </p:nvSpPr>
          <p:spPr>
            <a:xfrm>
              <a:off x="0" y="-47625"/>
              <a:ext cx="5697918" cy="323119"/>
            </a:xfrm>
            <a:prstGeom prst="rect">
              <a:avLst/>
            </a:prstGeom>
          </p:spPr>
          <p:txBody>
            <a:bodyPr lIns="50800" tIns="50800" rIns="50800" bIns="50800" rtlCol="0" anchor="ctr"/>
            <a:lstStyle/>
            <a:p>
              <a:pPr algn="ctr">
                <a:lnSpc>
                  <a:spcPts val="1960"/>
                </a:lnSpc>
              </a:pPr>
              <a:endParaRPr/>
            </a:p>
          </p:txBody>
        </p:sp>
      </p:grpSp>
      <p:grpSp>
        <p:nvGrpSpPr>
          <p:cNvPr id="17" name="Group 17"/>
          <p:cNvGrpSpPr/>
          <p:nvPr/>
        </p:nvGrpSpPr>
        <p:grpSpPr>
          <a:xfrm>
            <a:off x="534782" y="1449278"/>
            <a:ext cx="1658079" cy="456709"/>
            <a:chOff x="0" y="0"/>
            <a:chExt cx="2210772" cy="608945"/>
          </a:xfrm>
        </p:grpSpPr>
        <p:grpSp>
          <p:nvGrpSpPr>
            <p:cNvPr id="18" name="Group 18"/>
            <p:cNvGrpSpPr/>
            <p:nvPr/>
          </p:nvGrpSpPr>
          <p:grpSpPr>
            <a:xfrm>
              <a:off x="0" y="0"/>
              <a:ext cx="608945" cy="60894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9292"/>
              </a:solidFill>
            </p:spPr>
            <p:txBody>
              <a:bodyPr/>
              <a:lstStyle/>
              <a:p>
                <a:endParaRPr lang="en-US"/>
              </a:p>
            </p:txBody>
          </p:sp>
          <p:sp>
            <p:nvSpPr>
              <p:cNvPr id="20" name="TextBox 20"/>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nvGrpSpPr>
            <p:cNvPr id="21" name="Group 21"/>
            <p:cNvGrpSpPr/>
            <p:nvPr/>
          </p:nvGrpSpPr>
          <p:grpSpPr>
            <a:xfrm>
              <a:off x="800914" y="0"/>
              <a:ext cx="608945" cy="608945"/>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C859"/>
              </a:solidFill>
            </p:spPr>
            <p:txBody>
              <a:bodyPr/>
              <a:lstStyle/>
              <a:p>
                <a:endParaRPr lang="en-US"/>
              </a:p>
            </p:txBody>
          </p:sp>
          <p:sp>
            <p:nvSpPr>
              <p:cNvPr id="23" name="TextBox 23"/>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nvGrpSpPr>
            <p:cNvPr id="24" name="Group 24"/>
            <p:cNvGrpSpPr/>
            <p:nvPr/>
          </p:nvGrpSpPr>
          <p:grpSpPr>
            <a:xfrm>
              <a:off x="1601827" y="0"/>
              <a:ext cx="608945" cy="608945"/>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C433A"/>
              </a:solidFill>
            </p:spPr>
            <p:txBody>
              <a:bodyPr/>
              <a:lstStyle/>
              <a:p>
                <a:endParaRPr lang="en-US"/>
              </a:p>
            </p:txBody>
          </p:sp>
          <p:sp>
            <p:nvSpPr>
              <p:cNvPr id="26" name="TextBox 26"/>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sp>
        <p:nvSpPr>
          <p:cNvPr id="27" name="TextBox 27"/>
          <p:cNvSpPr txBox="1"/>
          <p:nvPr/>
        </p:nvSpPr>
        <p:spPr>
          <a:xfrm>
            <a:off x="2490875" y="1477853"/>
            <a:ext cx="14167661" cy="980053"/>
          </a:xfrm>
          <a:prstGeom prst="rect">
            <a:avLst/>
          </a:prstGeom>
        </p:spPr>
        <p:txBody>
          <a:bodyPr lIns="0" tIns="0" rIns="0" bIns="0" rtlCol="0" anchor="t">
            <a:spAutoFit/>
          </a:bodyPr>
          <a:lstStyle/>
          <a:p>
            <a:pPr algn="l">
              <a:lnSpc>
                <a:spcPts val="3632"/>
              </a:lnSpc>
            </a:pPr>
            <a:r>
              <a:rPr lang="en-US" sz="3632" b="1">
                <a:solidFill>
                  <a:srgbClr val="000000"/>
                </a:solidFill>
                <a:latin typeface="Telegraf Bold"/>
                <a:ea typeface="Telegraf Bold"/>
                <a:cs typeface="Telegraf Bold"/>
                <a:sym typeface="Telegraf Bold"/>
              </a:rPr>
              <a:t>Testing Procedure for Functionality Suitability : Consultant</a:t>
            </a:r>
          </a:p>
          <a:p>
            <a:pPr algn="l">
              <a:lnSpc>
                <a:spcPts val="3632"/>
              </a:lnSpc>
            </a:pPr>
            <a:endParaRPr lang="en-US" sz="3632" b="1">
              <a:solidFill>
                <a:srgbClr val="000000"/>
              </a:solidFill>
              <a:latin typeface="Telegraf Bold"/>
              <a:ea typeface="Telegraf Bold"/>
              <a:cs typeface="Telegraf Bold"/>
              <a:sym typeface="Telegraf Bold"/>
            </a:endParaRPr>
          </a:p>
        </p:txBody>
      </p:sp>
      <p:grpSp>
        <p:nvGrpSpPr>
          <p:cNvPr id="28" name="Group 28"/>
          <p:cNvGrpSpPr/>
          <p:nvPr/>
        </p:nvGrpSpPr>
        <p:grpSpPr>
          <a:xfrm>
            <a:off x="7247465" y="2022138"/>
            <a:ext cx="4556133" cy="615140"/>
            <a:chOff x="0" y="0"/>
            <a:chExt cx="1505034" cy="203200"/>
          </a:xfrm>
        </p:grpSpPr>
        <p:sp>
          <p:nvSpPr>
            <p:cNvPr id="29" name="Freeform 29"/>
            <p:cNvSpPr/>
            <p:nvPr/>
          </p:nvSpPr>
          <p:spPr>
            <a:xfrm>
              <a:off x="0" y="0"/>
              <a:ext cx="1505034" cy="203200"/>
            </a:xfrm>
            <a:custGeom>
              <a:avLst/>
              <a:gdLst/>
              <a:ahLst/>
              <a:cxnLst/>
              <a:rect l="l" t="t" r="r" b="b"/>
              <a:pathLst>
                <a:path w="1505034" h="203200">
                  <a:moveTo>
                    <a:pt x="0" y="0"/>
                  </a:moveTo>
                  <a:lnTo>
                    <a:pt x="1505034" y="0"/>
                  </a:lnTo>
                  <a:lnTo>
                    <a:pt x="1505034" y="203200"/>
                  </a:lnTo>
                  <a:lnTo>
                    <a:pt x="0" y="203200"/>
                  </a:lnTo>
                  <a:close/>
                </a:path>
              </a:pathLst>
            </a:custGeom>
            <a:solidFill>
              <a:srgbClr val="F89E9C"/>
            </a:solidFill>
          </p:spPr>
          <p:txBody>
            <a:bodyPr/>
            <a:lstStyle/>
            <a:p>
              <a:endParaRPr lang="en-US"/>
            </a:p>
          </p:txBody>
        </p:sp>
        <p:sp>
          <p:nvSpPr>
            <p:cNvPr id="30" name="TextBox 30"/>
            <p:cNvSpPr txBox="1"/>
            <p:nvPr/>
          </p:nvSpPr>
          <p:spPr>
            <a:xfrm>
              <a:off x="0" y="-47625"/>
              <a:ext cx="1505034" cy="250825"/>
            </a:xfrm>
            <a:prstGeom prst="rect">
              <a:avLst/>
            </a:prstGeom>
          </p:spPr>
          <p:txBody>
            <a:bodyPr lIns="74464" tIns="74464" rIns="74464" bIns="74464" rtlCol="0" anchor="ctr"/>
            <a:lstStyle/>
            <a:p>
              <a:pPr algn="ctr">
                <a:lnSpc>
                  <a:spcPts val="3569"/>
                </a:lnSpc>
                <a:spcBef>
                  <a:spcPct val="0"/>
                </a:spcBef>
              </a:pPr>
              <a:r>
                <a:rPr lang="en-US" sz="2549" b="1">
                  <a:solidFill>
                    <a:srgbClr val="000000"/>
                  </a:solidFill>
                  <a:latin typeface="Canva Sans 2 Bold"/>
                  <a:ea typeface="Canva Sans 2 Bold"/>
                  <a:cs typeface="Canva Sans 2 Bold"/>
                  <a:sym typeface="Canva Sans 2 Bold"/>
                </a:rPr>
                <a:t>STEPS TO BE TAKEN</a:t>
              </a:r>
            </a:p>
          </p:txBody>
        </p:sp>
      </p:grpSp>
      <p:grpSp>
        <p:nvGrpSpPr>
          <p:cNvPr id="31" name="Group 31"/>
          <p:cNvGrpSpPr/>
          <p:nvPr/>
        </p:nvGrpSpPr>
        <p:grpSpPr>
          <a:xfrm>
            <a:off x="11901672" y="2020916"/>
            <a:ext cx="4556133" cy="615140"/>
            <a:chOff x="0" y="0"/>
            <a:chExt cx="1505034" cy="203200"/>
          </a:xfrm>
        </p:grpSpPr>
        <p:sp>
          <p:nvSpPr>
            <p:cNvPr id="32" name="Freeform 32"/>
            <p:cNvSpPr/>
            <p:nvPr/>
          </p:nvSpPr>
          <p:spPr>
            <a:xfrm>
              <a:off x="0" y="0"/>
              <a:ext cx="1505034" cy="203200"/>
            </a:xfrm>
            <a:custGeom>
              <a:avLst/>
              <a:gdLst/>
              <a:ahLst/>
              <a:cxnLst/>
              <a:rect l="l" t="t" r="r" b="b"/>
              <a:pathLst>
                <a:path w="1505034" h="203200">
                  <a:moveTo>
                    <a:pt x="0" y="0"/>
                  </a:moveTo>
                  <a:lnTo>
                    <a:pt x="1505034" y="0"/>
                  </a:lnTo>
                  <a:lnTo>
                    <a:pt x="1505034" y="203200"/>
                  </a:lnTo>
                  <a:lnTo>
                    <a:pt x="0" y="203200"/>
                  </a:lnTo>
                  <a:close/>
                </a:path>
              </a:pathLst>
            </a:custGeom>
            <a:solidFill>
              <a:srgbClr val="F89E9C"/>
            </a:solidFill>
          </p:spPr>
          <p:txBody>
            <a:bodyPr/>
            <a:lstStyle/>
            <a:p>
              <a:endParaRPr lang="en-US"/>
            </a:p>
          </p:txBody>
        </p:sp>
        <p:sp>
          <p:nvSpPr>
            <p:cNvPr id="33" name="TextBox 33"/>
            <p:cNvSpPr txBox="1"/>
            <p:nvPr/>
          </p:nvSpPr>
          <p:spPr>
            <a:xfrm>
              <a:off x="0" y="-47625"/>
              <a:ext cx="1505034" cy="250825"/>
            </a:xfrm>
            <a:prstGeom prst="rect">
              <a:avLst/>
            </a:prstGeom>
          </p:spPr>
          <p:txBody>
            <a:bodyPr lIns="74464" tIns="74464" rIns="74464" bIns="74464" rtlCol="0" anchor="ctr"/>
            <a:lstStyle/>
            <a:p>
              <a:pPr algn="ctr">
                <a:lnSpc>
                  <a:spcPts val="3569"/>
                </a:lnSpc>
                <a:spcBef>
                  <a:spcPct val="0"/>
                </a:spcBef>
              </a:pPr>
              <a:r>
                <a:rPr lang="en-US" sz="2549" b="1">
                  <a:solidFill>
                    <a:srgbClr val="000000"/>
                  </a:solidFill>
                  <a:latin typeface="Canva Sans 2 Bold"/>
                  <a:ea typeface="Canva Sans 2 Bold"/>
                  <a:cs typeface="Canva Sans 2 Bold"/>
                  <a:sym typeface="Canva Sans 2 Bold"/>
                </a:rPr>
                <a:t>EXPECTED OUTCOME</a:t>
              </a:r>
            </a:p>
          </p:txBody>
        </p:sp>
      </p:grpSp>
      <p:grpSp>
        <p:nvGrpSpPr>
          <p:cNvPr id="34" name="Group 34"/>
          <p:cNvGrpSpPr/>
          <p:nvPr/>
        </p:nvGrpSpPr>
        <p:grpSpPr>
          <a:xfrm>
            <a:off x="11901672" y="2735686"/>
            <a:ext cx="4556133" cy="2657115"/>
            <a:chOff x="0" y="0"/>
            <a:chExt cx="1505034" cy="877729"/>
          </a:xfrm>
        </p:grpSpPr>
        <p:sp>
          <p:nvSpPr>
            <p:cNvPr id="35" name="Freeform 35"/>
            <p:cNvSpPr/>
            <p:nvPr/>
          </p:nvSpPr>
          <p:spPr>
            <a:xfrm>
              <a:off x="0" y="0"/>
              <a:ext cx="1505034" cy="877729"/>
            </a:xfrm>
            <a:custGeom>
              <a:avLst/>
              <a:gdLst/>
              <a:ahLst/>
              <a:cxnLst/>
              <a:rect l="l" t="t" r="r" b="b"/>
              <a:pathLst>
                <a:path w="1505034" h="877729">
                  <a:moveTo>
                    <a:pt x="0" y="0"/>
                  </a:moveTo>
                  <a:lnTo>
                    <a:pt x="1505034" y="0"/>
                  </a:lnTo>
                  <a:lnTo>
                    <a:pt x="1505034" y="877729"/>
                  </a:lnTo>
                  <a:lnTo>
                    <a:pt x="0" y="877729"/>
                  </a:lnTo>
                  <a:close/>
                </a:path>
              </a:pathLst>
            </a:custGeom>
            <a:solidFill>
              <a:srgbClr val="F6D0CA"/>
            </a:solidFill>
          </p:spPr>
          <p:txBody>
            <a:bodyPr/>
            <a:lstStyle/>
            <a:p>
              <a:endParaRPr lang="en-US"/>
            </a:p>
          </p:txBody>
        </p:sp>
        <p:sp>
          <p:nvSpPr>
            <p:cNvPr id="36" name="TextBox 36"/>
            <p:cNvSpPr txBox="1"/>
            <p:nvPr/>
          </p:nvSpPr>
          <p:spPr>
            <a:xfrm>
              <a:off x="0" y="-66675"/>
              <a:ext cx="1505034" cy="944404"/>
            </a:xfrm>
            <a:prstGeom prst="rect">
              <a:avLst/>
            </a:prstGeom>
          </p:spPr>
          <p:txBody>
            <a:bodyPr lIns="74464" tIns="74464" rIns="74464" bIns="74464" rtlCol="0" anchor="ctr"/>
            <a:lstStyle/>
            <a:p>
              <a:pPr algn="just">
                <a:lnSpc>
                  <a:spcPts val="4696"/>
                </a:lnSpc>
              </a:pPr>
              <a:endParaRPr/>
            </a:p>
          </p:txBody>
        </p:sp>
      </p:grpSp>
      <p:grpSp>
        <p:nvGrpSpPr>
          <p:cNvPr id="37" name="Group 37"/>
          <p:cNvGrpSpPr/>
          <p:nvPr/>
        </p:nvGrpSpPr>
        <p:grpSpPr>
          <a:xfrm>
            <a:off x="7247465" y="2740489"/>
            <a:ext cx="4556133" cy="2652312"/>
            <a:chOff x="0" y="0"/>
            <a:chExt cx="1505034" cy="876142"/>
          </a:xfrm>
        </p:grpSpPr>
        <p:sp>
          <p:nvSpPr>
            <p:cNvPr id="38" name="Freeform 38"/>
            <p:cNvSpPr/>
            <p:nvPr/>
          </p:nvSpPr>
          <p:spPr>
            <a:xfrm>
              <a:off x="0" y="0"/>
              <a:ext cx="1505034" cy="876142"/>
            </a:xfrm>
            <a:custGeom>
              <a:avLst/>
              <a:gdLst/>
              <a:ahLst/>
              <a:cxnLst/>
              <a:rect l="l" t="t" r="r" b="b"/>
              <a:pathLst>
                <a:path w="1505034" h="876142">
                  <a:moveTo>
                    <a:pt x="0" y="0"/>
                  </a:moveTo>
                  <a:lnTo>
                    <a:pt x="1505034" y="0"/>
                  </a:lnTo>
                  <a:lnTo>
                    <a:pt x="1505034" y="876142"/>
                  </a:lnTo>
                  <a:lnTo>
                    <a:pt x="0" y="876142"/>
                  </a:lnTo>
                  <a:close/>
                </a:path>
              </a:pathLst>
            </a:custGeom>
            <a:solidFill>
              <a:srgbClr val="F6D0CA"/>
            </a:solidFill>
          </p:spPr>
          <p:txBody>
            <a:bodyPr/>
            <a:lstStyle/>
            <a:p>
              <a:endParaRPr lang="en-US"/>
            </a:p>
          </p:txBody>
        </p:sp>
        <p:sp>
          <p:nvSpPr>
            <p:cNvPr id="39" name="TextBox 39"/>
            <p:cNvSpPr txBox="1"/>
            <p:nvPr/>
          </p:nvSpPr>
          <p:spPr>
            <a:xfrm>
              <a:off x="0" y="-66675"/>
              <a:ext cx="1505034" cy="942817"/>
            </a:xfrm>
            <a:prstGeom prst="rect">
              <a:avLst/>
            </a:prstGeom>
          </p:spPr>
          <p:txBody>
            <a:bodyPr lIns="74464" tIns="74464" rIns="74464" bIns="74464" rtlCol="0" anchor="ctr"/>
            <a:lstStyle/>
            <a:p>
              <a:pPr algn="just">
                <a:lnSpc>
                  <a:spcPts val="4696"/>
                </a:lnSpc>
              </a:pPr>
              <a:endParaRPr/>
            </a:p>
          </p:txBody>
        </p:sp>
      </p:grpSp>
      <p:sp>
        <p:nvSpPr>
          <p:cNvPr id="40" name="TextBox 40"/>
          <p:cNvSpPr txBox="1"/>
          <p:nvPr/>
        </p:nvSpPr>
        <p:spPr>
          <a:xfrm>
            <a:off x="8109315" y="2819115"/>
            <a:ext cx="3287579" cy="2768526"/>
          </a:xfrm>
          <a:prstGeom prst="rect">
            <a:avLst/>
          </a:prstGeom>
        </p:spPr>
        <p:txBody>
          <a:bodyPr lIns="0" tIns="0" rIns="0" bIns="0" rtlCol="0" anchor="t">
            <a:spAutoFit/>
          </a:bodyPr>
          <a:lstStyle/>
          <a:p>
            <a:pPr marL="338897" lvl="1" indent="-169449" algn="l">
              <a:lnSpc>
                <a:spcPts val="2197"/>
              </a:lnSpc>
              <a:buFont typeface="Arial"/>
              <a:buChar char="•"/>
            </a:pPr>
            <a:r>
              <a:rPr lang="en-US" sz="1569">
                <a:solidFill>
                  <a:srgbClr val="000000"/>
                </a:solidFill>
                <a:latin typeface="Canva Sans 2"/>
                <a:ea typeface="Canva Sans 2"/>
                <a:cs typeface="Canva Sans 2"/>
                <a:sym typeface="Canva Sans 2"/>
              </a:rPr>
              <a:t>Navigate to the "Employee" section.</a:t>
            </a:r>
          </a:p>
          <a:p>
            <a:pPr marL="338897" lvl="1" indent="-169449" algn="l">
              <a:lnSpc>
                <a:spcPts val="2197"/>
              </a:lnSpc>
              <a:buFont typeface="Arial"/>
              <a:buChar char="•"/>
            </a:pPr>
            <a:r>
              <a:rPr lang="en-US" sz="1569">
                <a:solidFill>
                  <a:srgbClr val="000000"/>
                </a:solidFill>
                <a:latin typeface="Canva Sans 2"/>
                <a:ea typeface="Canva Sans 2"/>
                <a:cs typeface="Canva Sans 2"/>
                <a:sym typeface="Canva Sans 2"/>
              </a:rPr>
              <a:t>Add a new employee, specifying their role and contact information etc,.</a:t>
            </a:r>
          </a:p>
          <a:p>
            <a:pPr marL="338897" lvl="1" indent="-169449" algn="l">
              <a:lnSpc>
                <a:spcPts val="2197"/>
              </a:lnSpc>
              <a:buFont typeface="Arial"/>
              <a:buChar char="•"/>
            </a:pPr>
            <a:r>
              <a:rPr lang="en-US" sz="1569">
                <a:solidFill>
                  <a:srgbClr val="000000"/>
                </a:solidFill>
                <a:latin typeface="Canva Sans 2"/>
                <a:ea typeface="Canva Sans 2"/>
                <a:cs typeface="Canva Sans 2"/>
                <a:sym typeface="Canva Sans 2"/>
              </a:rPr>
              <a:t>View assigned tasks to the employee.</a:t>
            </a:r>
          </a:p>
          <a:p>
            <a:pPr marL="338897" lvl="1" indent="-169449" algn="l">
              <a:lnSpc>
                <a:spcPts val="2197"/>
              </a:lnSpc>
              <a:buFont typeface="Arial"/>
              <a:buChar char="•"/>
            </a:pPr>
            <a:r>
              <a:rPr lang="en-US" sz="1569">
                <a:solidFill>
                  <a:srgbClr val="000000"/>
                </a:solidFill>
                <a:latin typeface="Canva Sans 2"/>
                <a:ea typeface="Canva Sans 2"/>
                <a:cs typeface="Canva Sans 2"/>
                <a:sym typeface="Canva Sans 2"/>
              </a:rPr>
              <a:t>View and update employee information.</a:t>
            </a:r>
          </a:p>
          <a:p>
            <a:pPr algn="l">
              <a:lnSpc>
                <a:spcPts val="2197"/>
              </a:lnSpc>
            </a:pPr>
            <a:endParaRPr lang="en-US" sz="1569">
              <a:solidFill>
                <a:srgbClr val="000000"/>
              </a:solidFill>
              <a:latin typeface="Canva Sans 2"/>
              <a:ea typeface="Canva Sans 2"/>
              <a:cs typeface="Canva Sans 2"/>
              <a:sym typeface="Canva Sans 2"/>
            </a:endParaRPr>
          </a:p>
        </p:txBody>
      </p:sp>
      <p:sp>
        <p:nvSpPr>
          <p:cNvPr id="41" name="TextBox 41"/>
          <p:cNvSpPr txBox="1"/>
          <p:nvPr/>
        </p:nvSpPr>
        <p:spPr>
          <a:xfrm>
            <a:off x="12535948" y="2819115"/>
            <a:ext cx="3287579" cy="1924037"/>
          </a:xfrm>
          <a:prstGeom prst="rect">
            <a:avLst/>
          </a:prstGeom>
        </p:spPr>
        <p:txBody>
          <a:bodyPr lIns="0" tIns="0" rIns="0" bIns="0" rtlCol="0" anchor="t">
            <a:spAutoFit/>
          </a:bodyPr>
          <a:lstStyle/>
          <a:p>
            <a:pPr algn="just">
              <a:lnSpc>
                <a:spcPts val="2197"/>
              </a:lnSpc>
            </a:pPr>
            <a:r>
              <a:rPr lang="en-US" sz="1569">
                <a:solidFill>
                  <a:srgbClr val="000000"/>
                </a:solidFill>
                <a:latin typeface="Canva Sans 2"/>
                <a:ea typeface="Canva Sans 2"/>
                <a:cs typeface="Canva Sans 2"/>
                <a:sym typeface="Canva Sans 2"/>
              </a:rPr>
              <a:t>New employees should be added successfully, and their roles and assignments should be visible. Updates to employee details should be reflected in real-time.</a:t>
            </a:r>
          </a:p>
          <a:p>
            <a:pPr algn="just">
              <a:lnSpc>
                <a:spcPts val="2197"/>
              </a:lnSpc>
            </a:pPr>
            <a:endParaRPr lang="en-US" sz="1569">
              <a:solidFill>
                <a:srgbClr val="000000"/>
              </a:solidFill>
              <a:latin typeface="Canva Sans 2"/>
              <a:ea typeface="Canva Sans 2"/>
              <a:cs typeface="Canva Sans 2"/>
              <a:sym typeface="Canva Sans 2"/>
            </a:endParaRPr>
          </a:p>
          <a:p>
            <a:pPr algn="just">
              <a:lnSpc>
                <a:spcPts val="2197"/>
              </a:lnSpc>
            </a:pPr>
            <a:endParaRPr lang="en-US" sz="1569">
              <a:solidFill>
                <a:srgbClr val="000000"/>
              </a:solidFill>
              <a:latin typeface="Canva Sans 2"/>
              <a:ea typeface="Canva Sans 2"/>
              <a:cs typeface="Canva Sans 2"/>
              <a:sym typeface="Canva Sans 2"/>
            </a:endParaRPr>
          </a:p>
        </p:txBody>
      </p:sp>
      <p:grpSp>
        <p:nvGrpSpPr>
          <p:cNvPr id="42" name="Group 42"/>
          <p:cNvGrpSpPr/>
          <p:nvPr/>
        </p:nvGrpSpPr>
        <p:grpSpPr>
          <a:xfrm>
            <a:off x="2592195" y="2020916"/>
            <a:ext cx="4556133" cy="615140"/>
            <a:chOff x="0" y="0"/>
            <a:chExt cx="1505034" cy="203200"/>
          </a:xfrm>
        </p:grpSpPr>
        <p:sp>
          <p:nvSpPr>
            <p:cNvPr id="43" name="Freeform 43"/>
            <p:cNvSpPr/>
            <p:nvPr/>
          </p:nvSpPr>
          <p:spPr>
            <a:xfrm>
              <a:off x="0" y="0"/>
              <a:ext cx="1505034" cy="203200"/>
            </a:xfrm>
            <a:custGeom>
              <a:avLst/>
              <a:gdLst/>
              <a:ahLst/>
              <a:cxnLst/>
              <a:rect l="l" t="t" r="r" b="b"/>
              <a:pathLst>
                <a:path w="1505034" h="203200">
                  <a:moveTo>
                    <a:pt x="0" y="0"/>
                  </a:moveTo>
                  <a:lnTo>
                    <a:pt x="1505034" y="0"/>
                  </a:lnTo>
                  <a:lnTo>
                    <a:pt x="1505034" y="203200"/>
                  </a:lnTo>
                  <a:lnTo>
                    <a:pt x="0" y="203200"/>
                  </a:lnTo>
                  <a:close/>
                </a:path>
              </a:pathLst>
            </a:custGeom>
            <a:solidFill>
              <a:srgbClr val="F89E9C"/>
            </a:solidFill>
          </p:spPr>
          <p:txBody>
            <a:bodyPr/>
            <a:lstStyle/>
            <a:p>
              <a:endParaRPr lang="en-US"/>
            </a:p>
          </p:txBody>
        </p:sp>
        <p:sp>
          <p:nvSpPr>
            <p:cNvPr id="44" name="TextBox 44"/>
            <p:cNvSpPr txBox="1"/>
            <p:nvPr/>
          </p:nvSpPr>
          <p:spPr>
            <a:xfrm>
              <a:off x="0" y="-47625"/>
              <a:ext cx="1505034" cy="250825"/>
            </a:xfrm>
            <a:prstGeom prst="rect">
              <a:avLst/>
            </a:prstGeom>
          </p:spPr>
          <p:txBody>
            <a:bodyPr lIns="74464" tIns="74464" rIns="74464" bIns="74464" rtlCol="0" anchor="ctr"/>
            <a:lstStyle/>
            <a:p>
              <a:pPr algn="ctr">
                <a:lnSpc>
                  <a:spcPts val="3576"/>
                </a:lnSpc>
                <a:spcBef>
                  <a:spcPct val="0"/>
                </a:spcBef>
              </a:pPr>
              <a:r>
                <a:rPr lang="en-US" sz="2554" b="1">
                  <a:solidFill>
                    <a:srgbClr val="000000"/>
                  </a:solidFill>
                  <a:latin typeface="Canva Sans 2 Bold"/>
                  <a:ea typeface="Canva Sans 2 Bold"/>
                  <a:cs typeface="Canva Sans 2 Bold"/>
                  <a:sym typeface="Canva Sans 2 Bold"/>
                </a:rPr>
                <a:t>TEST CASE NAME</a:t>
              </a:r>
            </a:p>
          </p:txBody>
        </p:sp>
      </p:grpSp>
      <p:grpSp>
        <p:nvGrpSpPr>
          <p:cNvPr id="45" name="Group 45"/>
          <p:cNvGrpSpPr/>
          <p:nvPr/>
        </p:nvGrpSpPr>
        <p:grpSpPr>
          <a:xfrm>
            <a:off x="2592195" y="2739267"/>
            <a:ext cx="4556133" cy="2653533"/>
            <a:chOff x="0" y="0"/>
            <a:chExt cx="1505034" cy="876546"/>
          </a:xfrm>
        </p:grpSpPr>
        <p:sp>
          <p:nvSpPr>
            <p:cNvPr id="46" name="Freeform 46"/>
            <p:cNvSpPr/>
            <p:nvPr/>
          </p:nvSpPr>
          <p:spPr>
            <a:xfrm>
              <a:off x="0" y="0"/>
              <a:ext cx="1505034" cy="876546"/>
            </a:xfrm>
            <a:custGeom>
              <a:avLst/>
              <a:gdLst/>
              <a:ahLst/>
              <a:cxnLst/>
              <a:rect l="l" t="t" r="r" b="b"/>
              <a:pathLst>
                <a:path w="1505034" h="876546">
                  <a:moveTo>
                    <a:pt x="0" y="0"/>
                  </a:moveTo>
                  <a:lnTo>
                    <a:pt x="1505034" y="0"/>
                  </a:lnTo>
                  <a:lnTo>
                    <a:pt x="1505034" y="876546"/>
                  </a:lnTo>
                  <a:lnTo>
                    <a:pt x="0" y="876546"/>
                  </a:lnTo>
                  <a:close/>
                </a:path>
              </a:pathLst>
            </a:custGeom>
            <a:solidFill>
              <a:srgbClr val="FDD8BF"/>
            </a:solidFill>
          </p:spPr>
          <p:txBody>
            <a:bodyPr/>
            <a:lstStyle/>
            <a:p>
              <a:endParaRPr lang="en-US"/>
            </a:p>
          </p:txBody>
        </p:sp>
        <p:sp>
          <p:nvSpPr>
            <p:cNvPr id="47" name="TextBox 47"/>
            <p:cNvSpPr txBox="1"/>
            <p:nvPr/>
          </p:nvSpPr>
          <p:spPr>
            <a:xfrm>
              <a:off x="0" y="-66675"/>
              <a:ext cx="1505034" cy="943221"/>
            </a:xfrm>
            <a:prstGeom prst="rect">
              <a:avLst/>
            </a:prstGeom>
          </p:spPr>
          <p:txBody>
            <a:bodyPr lIns="74464" tIns="74464" rIns="74464" bIns="74464" rtlCol="0" anchor="ctr"/>
            <a:lstStyle/>
            <a:p>
              <a:pPr algn="just">
                <a:lnSpc>
                  <a:spcPts val="4696"/>
                </a:lnSpc>
              </a:pPr>
              <a:endParaRPr/>
            </a:p>
          </p:txBody>
        </p:sp>
      </p:grpSp>
      <p:sp>
        <p:nvSpPr>
          <p:cNvPr id="48" name="TextBox 48"/>
          <p:cNvSpPr txBox="1"/>
          <p:nvPr/>
        </p:nvSpPr>
        <p:spPr>
          <a:xfrm>
            <a:off x="3454577" y="3636278"/>
            <a:ext cx="2967524" cy="709090"/>
          </a:xfrm>
          <a:prstGeom prst="rect">
            <a:avLst/>
          </a:prstGeom>
        </p:spPr>
        <p:txBody>
          <a:bodyPr lIns="0" tIns="0" rIns="0" bIns="0" rtlCol="0" anchor="t">
            <a:spAutoFit/>
          </a:bodyPr>
          <a:lstStyle/>
          <a:p>
            <a:pPr algn="ctr">
              <a:lnSpc>
                <a:spcPts val="2916"/>
              </a:lnSpc>
            </a:pPr>
            <a:r>
              <a:rPr lang="en-US" sz="2083">
                <a:solidFill>
                  <a:srgbClr val="000000"/>
                </a:solidFill>
                <a:latin typeface="Canva Sans 2"/>
                <a:ea typeface="Canva Sans 2"/>
                <a:cs typeface="Canva Sans 2"/>
                <a:sym typeface="Canva Sans 2"/>
              </a:rPr>
              <a:t>Employee Management </a:t>
            </a:r>
          </a:p>
        </p:txBody>
      </p:sp>
      <p:grpSp>
        <p:nvGrpSpPr>
          <p:cNvPr id="49" name="Group 49"/>
          <p:cNvGrpSpPr/>
          <p:nvPr/>
        </p:nvGrpSpPr>
        <p:grpSpPr>
          <a:xfrm>
            <a:off x="11901672" y="5497576"/>
            <a:ext cx="4556133" cy="2657115"/>
            <a:chOff x="0" y="0"/>
            <a:chExt cx="1505034" cy="877729"/>
          </a:xfrm>
        </p:grpSpPr>
        <p:sp>
          <p:nvSpPr>
            <p:cNvPr id="50" name="Freeform 50"/>
            <p:cNvSpPr/>
            <p:nvPr/>
          </p:nvSpPr>
          <p:spPr>
            <a:xfrm>
              <a:off x="0" y="0"/>
              <a:ext cx="1505034" cy="877729"/>
            </a:xfrm>
            <a:custGeom>
              <a:avLst/>
              <a:gdLst/>
              <a:ahLst/>
              <a:cxnLst/>
              <a:rect l="l" t="t" r="r" b="b"/>
              <a:pathLst>
                <a:path w="1505034" h="877729">
                  <a:moveTo>
                    <a:pt x="0" y="0"/>
                  </a:moveTo>
                  <a:lnTo>
                    <a:pt x="1505034" y="0"/>
                  </a:lnTo>
                  <a:lnTo>
                    <a:pt x="1505034" y="877729"/>
                  </a:lnTo>
                  <a:lnTo>
                    <a:pt x="0" y="877729"/>
                  </a:lnTo>
                  <a:close/>
                </a:path>
              </a:pathLst>
            </a:custGeom>
            <a:solidFill>
              <a:srgbClr val="F6D0CA"/>
            </a:solidFill>
          </p:spPr>
          <p:txBody>
            <a:bodyPr/>
            <a:lstStyle/>
            <a:p>
              <a:endParaRPr lang="en-US"/>
            </a:p>
          </p:txBody>
        </p:sp>
        <p:sp>
          <p:nvSpPr>
            <p:cNvPr id="51" name="TextBox 51"/>
            <p:cNvSpPr txBox="1"/>
            <p:nvPr/>
          </p:nvSpPr>
          <p:spPr>
            <a:xfrm>
              <a:off x="0" y="-66675"/>
              <a:ext cx="1505034" cy="944404"/>
            </a:xfrm>
            <a:prstGeom prst="rect">
              <a:avLst/>
            </a:prstGeom>
          </p:spPr>
          <p:txBody>
            <a:bodyPr lIns="74464" tIns="74464" rIns="74464" bIns="74464" rtlCol="0" anchor="ctr"/>
            <a:lstStyle/>
            <a:p>
              <a:pPr algn="just">
                <a:lnSpc>
                  <a:spcPts val="4696"/>
                </a:lnSpc>
              </a:pPr>
              <a:endParaRPr/>
            </a:p>
          </p:txBody>
        </p:sp>
      </p:grpSp>
      <p:grpSp>
        <p:nvGrpSpPr>
          <p:cNvPr id="52" name="Group 52"/>
          <p:cNvGrpSpPr/>
          <p:nvPr/>
        </p:nvGrpSpPr>
        <p:grpSpPr>
          <a:xfrm>
            <a:off x="7247465" y="5502379"/>
            <a:ext cx="4556133" cy="2652312"/>
            <a:chOff x="0" y="0"/>
            <a:chExt cx="1505034" cy="876142"/>
          </a:xfrm>
        </p:grpSpPr>
        <p:sp>
          <p:nvSpPr>
            <p:cNvPr id="53" name="Freeform 53"/>
            <p:cNvSpPr/>
            <p:nvPr/>
          </p:nvSpPr>
          <p:spPr>
            <a:xfrm>
              <a:off x="0" y="0"/>
              <a:ext cx="1505034" cy="876142"/>
            </a:xfrm>
            <a:custGeom>
              <a:avLst/>
              <a:gdLst/>
              <a:ahLst/>
              <a:cxnLst/>
              <a:rect l="l" t="t" r="r" b="b"/>
              <a:pathLst>
                <a:path w="1505034" h="876142">
                  <a:moveTo>
                    <a:pt x="0" y="0"/>
                  </a:moveTo>
                  <a:lnTo>
                    <a:pt x="1505034" y="0"/>
                  </a:lnTo>
                  <a:lnTo>
                    <a:pt x="1505034" y="876142"/>
                  </a:lnTo>
                  <a:lnTo>
                    <a:pt x="0" y="876142"/>
                  </a:lnTo>
                  <a:close/>
                </a:path>
              </a:pathLst>
            </a:custGeom>
            <a:solidFill>
              <a:srgbClr val="F6D0CA"/>
            </a:solidFill>
          </p:spPr>
          <p:txBody>
            <a:bodyPr/>
            <a:lstStyle/>
            <a:p>
              <a:endParaRPr lang="en-US"/>
            </a:p>
          </p:txBody>
        </p:sp>
        <p:sp>
          <p:nvSpPr>
            <p:cNvPr id="54" name="TextBox 54"/>
            <p:cNvSpPr txBox="1"/>
            <p:nvPr/>
          </p:nvSpPr>
          <p:spPr>
            <a:xfrm>
              <a:off x="0" y="-66675"/>
              <a:ext cx="1505034" cy="942817"/>
            </a:xfrm>
            <a:prstGeom prst="rect">
              <a:avLst/>
            </a:prstGeom>
          </p:spPr>
          <p:txBody>
            <a:bodyPr lIns="74464" tIns="74464" rIns="74464" bIns="74464" rtlCol="0" anchor="ctr"/>
            <a:lstStyle/>
            <a:p>
              <a:pPr algn="just">
                <a:lnSpc>
                  <a:spcPts val="4696"/>
                </a:lnSpc>
              </a:pPr>
              <a:endParaRPr/>
            </a:p>
          </p:txBody>
        </p:sp>
      </p:grpSp>
      <p:sp>
        <p:nvSpPr>
          <p:cNvPr id="55" name="TextBox 55"/>
          <p:cNvSpPr txBox="1"/>
          <p:nvPr/>
        </p:nvSpPr>
        <p:spPr>
          <a:xfrm>
            <a:off x="8109315" y="5581005"/>
            <a:ext cx="3287579" cy="2768526"/>
          </a:xfrm>
          <a:prstGeom prst="rect">
            <a:avLst/>
          </a:prstGeom>
        </p:spPr>
        <p:txBody>
          <a:bodyPr lIns="0" tIns="0" rIns="0" bIns="0" rtlCol="0" anchor="t">
            <a:spAutoFit/>
          </a:bodyPr>
          <a:lstStyle/>
          <a:p>
            <a:pPr marL="338897" lvl="1" indent="-169449" algn="l">
              <a:lnSpc>
                <a:spcPts val="2197"/>
              </a:lnSpc>
              <a:buFont typeface="Arial"/>
              <a:buChar char="•"/>
            </a:pPr>
            <a:r>
              <a:rPr lang="en-US" sz="1569">
                <a:solidFill>
                  <a:srgbClr val="000000"/>
                </a:solidFill>
                <a:latin typeface="Canva Sans 2"/>
                <a:ea typeface="Canva Sans 2"/>
                <a:cs typeface="Canva Sans 2"/>
                <a:sym typeface="Canva Sans 2"/>
              </a:rPr>
              <a:t>Navigate to the "Client" section.</a:t>
            </a:r>
          </a:p>
          <a:p>
            <a:pPr marL="338897" lvl="1" indent="-169449" algn="l">
              <a:lnSpc>
                <a:spcPts val="2197"/>
              </a:lnSpc>
              <a:buFont typeface="Arial"/>
              <a:buChar char="•"/>
            </a:pPr>
            <a:r>
              <a:rPr lang="en-US" sz="1569">
                <a:solidFill>
                  <a:srgbClr val="000000"/>
                </a:solidFill>
                <a:latin typeface="Canva Sans 2"/>
                <a:ea typeface="Canva Sans 2"/>
                <a:cs typeface="Canva Sans 2"/>
                <a:sym typeface="Canva Sans 2"/>
              </a:rPr>
              <a:t>Create account for new client with their details.</a:t>
            </a:r>
          </a:p>
          <a:p>
            <a:pPr marL="338897" lvl="1" indent="-169449" algn="l">
              <a:lnSpc>
                <a:spcPts val="2197"/>
              </a:lnSpc>
              <a:buFont typeface="Arial"/>
              <a:buChar char="•"/>
            </a:pPr>
            <a:r>
              <a:rPr lang="en-US" sz="1569">
                <a:solidFill>
                  <a:srgbClr val="000000"/>
                </a:solidFill>
                <a:latin typeface="Canva Sans 2"/>
                <a:ea typeface="Canva Sans 2"/>
                <a:cs typeface="Canva Sans 2"/>
                <a:sym typeface="Canva Sans 2"/>
              </a:rPr>
              <a:t>View client profiles, project history, and notes related to each client.</a:t>
            </a:r>
          </a:p>
          <a:p>
            <a:pPr marL="338897" lvl="1" indent="-169449" algn="l">
              <a:lnSpc>
                <a:spcPts val="2197"/>
              </a:lnSpc>
              <a:buFont typeface="Arial"/>
              <a:buChar char="•"/>
            </a:pPr>
            <a:r>
              <a:rPr lang="en-US" sz="1569">
                <a:solidFill>
                  <a:srgbClr val="000000"/>
                </a:solidFill>
                <a:latin typeface="Canva Sans 2"/>
                <a:ea typeface="Canva Sans 2"/>
                <a:cs typeface="Canva Sans 2"/>
                <a:sym typeface="Canva Sans 2"/>
              </a:rPr>
              <a:t>Update client details and log interactions.</a:t>
            </a:r>
          </a:p>
          <a:p>
            <a:pPr algn="l">
              <a:lnSpc>
                <a:spcPts val="2197"/>
              </a:lnSpc>
            </a:pPr>
            <a:endParaRPr lang="en-US" sz="1569">
              <a:solidFill>
                <a:srgbClr val="000000"/>
              </a:solidFill>
              <a:latin typeface="Canva Sans 2"/>
              <a:ea typeface="Canva Sans 2"/>
              <a:cs typeface="Canva Sans 2"/>
              <a:sym typeface="Canva Sans 2"/>
            </a:endParaRPr>
          </a:p>
        </p:txBody>
      </p:sp>
      <p:sp>
        <p:nvSpPr>
          <p:cNvPr id="56" name="TextBox 56"/>
          <p:cNvSpPr txBox="1"/>
          <p:nvPr/>
        </p:nvSpPr>
        <p:spPr>
          <a:xfrm>
            <a:off x="12535948" y="5579783"/>
            <a:ext cx="3287579" cy="2200513"/>
          </a:xfrm>
          <a:prstGeom prst="rect">
            <a:avLst/>
          </a:prstGeom>
        </p:spPr>
        <p:txBody>
          <a:bodyPr lIns="0" tIns="0" rIns="0" bIns="0" rtlCol="0" anchor="t">
            <a:spAutoFit/>
          </a:bodyPr>
          <a:lstStyle/>
          <a:p>
            <a:pPr algn="just">
              <a:lnSpc>
                <a:spcPts val="2197"/>
              </a:lnSpc>
            </a:pPr>
            <a:r>
              <a:rPr lang="en-US" sz="1569">
                <a:solidFill>
                  <a:srgbClr val="000000"/>
                </a:solidFill>
                <a:latin typeface="Canva Sans 2"/>
                <a:ea typeface="Canva Sans 2"/>
                <a:cs typeface="Canva Sans 2"/>
                <a:sym typeface="Canva Sans 2"/>
              </a:rPr>
              <a:t>Clients accounts should be added to the system, and their details should be accessible and up-to-date. Any changes or new interactions should be saved and reflected correctly.</a:t>
            </a:r>
          </a:p>
          <a:p>
            <a:pPr algn="just">
              <a:lnSpc>
                <a:spcPts val="2197"/>
              </a:lnSpc>
            </a:pPr>
            <a:endParaRPr lang="en-US" sz="1569">
              <a:solidFill>
                <a:srgbClr val="000000"/>
              </a:solidFill>
              <a:latin typeface="Canva Sans 2"/>
              <a:ea typeface="Canva Sans 2"/>
              <a:cs typeface="Canva Sans 2"/>
              <a:sym typeface="Canva Sans 2"/>
            </a:endParaRPr>
          </a:p>
          <a:p>
            <a:pPr algn="just">
              <a:lnSpc>
                <a:spcPts val="2197"/>
              </a:lnSpc>
            </a:pPr>
            <a:endParaRPr lang="en-US" sz="1569">
              <a:solidFill>
                <a:srgbClr val="000000"/>
              </a:solidFill>
              <a:latin typeface="Canva Sans 2"/>
              <a:ea typeface="Canva Sans 2"/>
              <a:cs typeface="Canva Sans 2"/>
              <a:sym typeface="Canva Sans 2"/>
            </a:endParaRPr>
          </a:p>
        </p:txBody>
      </p:sp>
      <p:grpSp>
        <p:nvGrpSpPr>
          <p:cNvPr id="57" name="Group 57"/>
          <p:cNvGrpSpPr/>
          <p:nvPr/>
        </p:nvGrpSpPr>
        <p:grpSpPr>
          <a:xfrm>
            <a:off x="2592195" y="5501157"/>
            <a:ext cx="4556133" cy="2653533"/>
            <a:chOff x="0" y="0"/>
            <a:chExt cx="1505034" cy="876546"/>
          </a:xfrm>
        </p:grpSpPr>
        <p:sp>
          <p:nvSpPr>
            <p:cNvPr id="58" name="Freeform 58"/>
            <p:cNvSpPr/>
            <p:nvPr/>
          </p:nvSpPr>
          <p:spPr>
            <a:xfrm>
              <a:off x="0" y="0"/>
              <a:ext cx="1505034" cy="876546"/>
            </a:xfrm>
            <a:custGeom>
              <a:avLst/>
              <a:gdLst/>
              <a:ahLst/>
              <a:cxnLst/>
              <a:rect l="l" t="t" r="r" b="b"/>
              <a:pathLst>
                <a:path w="1505034" h="876546">
                  <a:moveTo>
                    <a:pt x="0" y="0"/>
                  </a:moveTo>
                  <a:lnTo>
                    <a:pt x="1505034" y="0"/>
                  </a:lnTo>
                  <a:lnTo>
                    <a:pt x="1505034" y="876546"/>
                  </a:lnTo>
                  <a:lnTo>
                    <a:pt x="0" y="876546"/>
                  </a:lnTo>
                  <a:close/>
                </a:path>
              </a:pathLst>
            </a:custGeom>
            <a:solidFill>
              <a:srgbClr val="FDD8BF"/>
            </a:solidFill>
          </p:spPr>
          <p:txBody>
            <a:bodyPr/>
            <a:lstStyle/>
            <a:p>
              <a:endParaRPr lang="en-US"/>
            </a:p>
          </p:txBody>
        </p:sp>
        <p:sp>
          <p:nvSpPr>
            <p:cNvPr id="59" name="TextBox 59"/>
            <p:cNvSpPr txBox="1"/>
            <p:nvPr/>
          </p:nvSpPr>
          <p:spPr>
            <a:xfrm>
              <a:off x="0" y="-66675"/>
              <a:ext cx="1505034" cy="943221"/>
            </a:xfrm>
            <a:prstGeom prst="rect">
              <a:avLst/>
            </a:prstGeom>
          </p:spPr>
          <p:txBody>
            <a:bodyPr lIns="74464" tIns="74464" rIns="74464" bIns="74464" rtlCol="0" anchor="ctr"/>
            <a:lstStyle/>
            <a:p>
              <a:pPr algn="just">
                <a:lnSpc>
                  <a:spcPts val="4696"/>
                </a:lnSpc>
              </a:pPr>
              <a:endParaRPr/>
            </a:p>
          </p:txBody>
        </p:sp>
      </p:grpSp>
      <p:sp>
        <p:nvSpPr>
          <p:cNvPr id="60" name="TextBox 60"/>
          <p:cNvSpPr txBox="1"/>
          <p:nvPr/>
        </p:nvSpPr>
        <p:spPr>
          <a:xfrm>
            <a:off x="3656236" y="6573901"/>
            <a:ext cx="2967524" cy="354089"/>
          </a:xfrm>
          <a:prstGeom prst="rect">
            <a:avLst/>
          </a:prstGeom>
        </p:spPr>
        <p:txBody>
          <a:bodyPr lIns="0" tIns="0" rIns="0" bIns="0" rtlCol="0" anchor="t">
            <a:spAutoFit/>
          </a:bodyPr>
          <a:lstStyle/>
          <a:p>
            <a:pPr algn="l">
              <a:lnSpc>
                <a:spcPts val="2916"/>
              </a:lnSpc>
            </a:pPr>
            <a:r>
              <a:rPr lang="en-US" sz="2083">
                <a:solidFill>
                  <a:srgbClr val="000000"/>
                </a:solidFill>
                <a:latin typeface="Canva Sans 2"/>
                <a:ea typeface="Canva Sans 2"/>
                <a:cs typeface="Canva Sans 2"/>
                <a:sym typeface="Canva Sans 2"/>
              </a:rPr>
              <a:t>Client Management </a:t>
            </a:r>
          </a:p>
        </p:txBody>
      </p:sp>
      <p:grpSp>
        <p:nvGrpSpPr>
          <p:cNvPr id="61" name="Group 61"/>
          <p:cNvGrpSpPr/>
          <p:nvPr/>
        </p:nvGrpSpPr>
        <p:grpSpPr>
          <a:xfrm>
            <a:off x="11901672" y="8268991"/>
            <a:ext cx="4556133" cy="1795104"/>
            <a:chOff x="0" y="0"/>
            <a:chExt cx="1505034" cy="592979"/>
          </a:xfrm>
        </p:grpSpPr>
        <p:sp>
          <p:nvSpPr>
            <p:cNvPr id="62" name="Freeform 62"/>
            <p:cNvSpPr/>
            <p:nvPr/>
          </p:nvSpPr>
          <p:spPr>
            <a:xfrm>
              <a:off x="0" y="0"/>
              <a:ext cx="1505034" cy="592979"/>
            </a:xfrm>
            <a:custGeom>
              <a:avLst/>
              <a:gdLst/>
              <a:ahLst/>
              <a:cxnLst/>
              <a:rect l="l" t="t" r="r" b="b"/>
              <a:pathLst>
                <a:path w="1505034" h="592979">
                  <a:moveTo>
                    <a:pt x="0" y="0"/>
                  </a:moveTo>
                  <a:lnTo>
                    <a:pt x="1505034" y="0"/>
                  </a:lnTo>
                  <a:lnTo>
                    <a:pt x="1505034" y="592979"/>
                  </a:lnTo>
                  <a:lnTo>
                    <a:pt x="0" y="592979"/>
                  </a:lnTo>
                  <a:close/>
                </a:path>
              </a:pathLst>
            </a:custGeom>
            <a:solidFill>
              <a:srgbClr val="F6D0CA"/>
            </a:solidFill>
          </p:spPr>
          <p:txBody>
            <a:bodyPr/>
            <a:lstStyle/>
            <a:p>
              <a:endParaRPr lang="en-US"/>
            </a:p>
          </p:txBody>
        </p:sp>
        <p:sp>
          <p:nvSpPr>
            <p:cNvPr id="63" name="TextBox 63"/>
            <p:cNvSpPr txBox="1"/>
            <p:nvPr/>
          </p:nvSpPr>
          <p:spPr>
            <a:xfrm>
              <a:off x="0" y="-66675"/>
              <a:ext cx="1505034" cy="659654"/>
            </a:xfrm>
            <a:prstGeom prst="rect">
              <a:avLst/>
            </a:prstGeom>
          </p:spPr>
          <p:txBody>
            <a:bodyPr lIns="74464" tIns="74464" rIns="74464" bIns="74464" rtlCol="0" anchor="ctr"/>
            <a:lstStyle/>
            <a:p>
              <a:pPr algn="just">
                <a:lnSpc>
                  <a:spcPts val="4696"/>
                </a:lnSpc>
              </a:pPr>
              <a:endParaRPr/>
            </a:p>
          </p:txBody>
        </p:sp>
      </p:grpSp>
      <p:grpSp>
        <p:nvGrpSpPr>
          <p:cNvPr id="64" name="Group 64"/>
          <p:cNvGrpSpPr/>
          <p:nvPr/>
        </p:nvGrpSpPr>
        <p:grpSpPr>
          <a:xfrm>
            <a:off x="7247465" y="8273794"/>
            <a:ext cx="4556133" cy="1790300"/>
            <a:chOff x="0" y="0"/>
            <a:chExt cx="1505034" cy="591393"/>
          </a:xfrm>
        </p:grpSpPr>
        <p:sp>
          <p:nvSpPr>
            <p:cNvPr id="65" name="Freeform 65"/>
            <p:cNvSpPr/>
            <p:nvPr/>
          </p:nvSpPr>
          <p:spPr>
            <a:xfrm>
              <a:off x="0" y="0"/>
              <a:ext cx="1505034" cy="591393"/>
            </a:xfrm>
            <a:custGeom>
              <a:avLst/>
              <a:gdLst/>
              <a:ahLst/>
              <a:cxnLst/>
              <a:rect l="l" t="t" r="r" b="b"/>
              <a:pathLst>
                <a:path w="1505034" h="591393">
                  <a:moveTo>
                    <a:pt x="0" y="0"/>
                  </a:moveTo>
                  <a:lnTo>
                    <a:pt x="1505034" y="0"/>
                  </a:lnTo>
                  <a:lnTo>
                    <a:pt x="1505034" y="591393"/>
                  </a:lnTo>
                  <a:lnTo>
                    <a:pt x="0" y="591393"/>
                  </a:lnTo>
                  <a:close/>
                </a:path>
              </a:pathLst>
            </a:custGeom>
            <a:solidFill>
              <a:srgbClr val="F6D0CA"/>
            </a:solidFill>
          </p:spPr>
          <p:txBody>
            <a:bodyPr/>
            <a:lstStyle/>
            <a:p>
              <a:endParaRPr lang="en-US"/>
            </a:p>
          </p:txBody>
        </p:sp>
        <p:sp>
          <p:nvSpPr>
            <p:cNvPr id="66" name="TextBox 66"/>
            <p:cNvSpPr txBox="1"/>
            <p:nvPr/>
          </p:nvSpPr>
          <p:spPr>
            <a:xfrm>
              <a:off x="0" y="-66675"/>
              <a:ext cx="1505034" cy="658068"/>
            </a:xfrm>
            <a:prstGeom prst="rect">
              <a:avLst/>
            </a:prstGeom>
          </p:spPr>
          <p:txBody>
            <a:bodyPr lIns="74464" tIns="74464" rIns="74464" bIns="74464" rtlCol="0" anchor="ctr"/>
            <a:lstStyle/>
            <a:p>
              <a:pPr algn="just">
                <a:lnSpc>
                  <a:spcPts val="4696"/>
                </a:lnSpc>
              </a:pPr>
              <a:endParaRPr/>
            </a:p>
          </p:txBody>
        </p:sp>
      </p:grpSp>
      <p:sp>
        <p:nvSpPr>
          <p:cNvPr id="67" name="TextBox 67"/>
          <p:cNvSpPr txBox="1"/>
          <p:nvPr/>
        </p:nvSpPr>
        <p:spPr>
          <a:xfrm>
            <a:off x="8109315" y="8352420"/>
            <a:ext cx="3287579" cy="1934580"/>
          </a:xfrm>
          <a:prstGeom prst="rect">
            <a:avLst/>
          </a:prstGeom>
        </p:spPr>
        <p:txBody>
          <a:bodyPr lIns="0" tIns="0" rIns="0" bIns="0" rtlCol="0" anchor="t">
            <a:spAutoFit/>
          </a:bodyPr>
          <a:lstStyle/>
          <a:p>
            <a:pPr marL="338897" lvl="1" indent="-169449" algn="l">
              <a:lnSpc>
                <a:spcPts val="2197"/>
              </a:lnSpc>
              <a:buFont typeface="Arial"/>
              <a:buChar char="•"/>
            </a:pPr>
            <a:r>
              <a:rPr lang="en-US" sz="1569">
                <a:solidFill>
                  <a:srgbClr val="000000"/>
                </a:solidFill>
                <a:latin typeface="Canva Sans 2"/>
                <a:ea typeface="Canva Sans 2"/>
                <a:cs typeface="Canva Sans 2"/>
                <a:sym typeface="Canva Sans 2"/>
              </a:rPr>
              <a:t>Trigger a system event (e.g., task assignment, deadline approaching) to generate a notification.</a:t>
            </a:r>
          </a:p>
          <a:p>
            <a:pPr marL="338897" lvl="1" indent="-169449" algn="l">
              <a:lnSpc>
                <a:spcPts val="2197"/>
              </a:lnSpc>
              <a:buFont typeface="Arial"/>
              <a:buChar char="•"/>
            </a:pPr>
            <a:r>
              <a:rPr lang="en-US" sz="1569">
                <a:solidFill>
                  <a:srgbClr val="000000"/>
                </a:solidFill>
                <a:latin typeface="Canva Sans 2"/>
                <a:ea typeface="Canva Sans 2"/>
                <a:cs typeface="Canva Sans 2"/>
                <a:sym typeface="Canva Sans 2"/>
              </a:rPr>
              <a:t>View the notification in the notification center.</a:t>
            </a:r>
          </a:p>
          <a:p>
            <a:pPr algn="l">
              <a:lnSpc>
                <a:spcPts val="2197"/>
              </a:lnSpc>
            </a:pPr>
            <a:endParaRPr lang="en-US" sz="1569">
              <a:solidFill>
                <a:srgbClr val="000000"/>
              </a:solidFill>
              <a:latin typeface="Canva Sans 2"/>
              <a:ea typeface="Canva Sans 2"/>
              <a:cs typeface="Canva Sans 2"/>
              <a:sym typeface="Canva Sans 2"/>
            </a:endParaRPr>
          </a:p>
        </p:txBody>
      </p:sp>
      <p:sp>
        <p:nvSpPr>
          <p:cNvPr id="68" name="TextBox 68"/>
          <p:cNvSpPr txBox="1"/>
          <p:nvPr/>
        </p:nvSpPr>
        <p:spPr>
          <a:xfrm>
            <a:off x="12535948" y="8351199"/>
            <a:ext cx="3287579" cy="541657"/>
          </a:xfrm>
          <a:prstGeom prst="rect">
            <a:avLst/>
          </a:prstGeom>
        </p:spPr>
        <p:txBody>
          <a:bodyPr lIns="0" tIns="0" rIns="0" bIns="0" rtlCol="0" anchor="t">
            <a:spAutoFit/>
          </a:bodyPr>
          <a:lstStyle/>
          <a:p>
            <a:pPr algn="just">
              <a:lnSpc>
                <a:spcPts val="2197"/>
              </a:lnSpc>
            </a:pPr>
            <a:r>
              <a:rPr lang="en-US" sz="1569">
                <a:solidFill>
                  <a:srgbClr val="000000"/>
                </a:solidFill>
                <a:latin typeface="Canva Sans 2"/>
                <a:ea typeface="Canva Sans 2"/>
                <a:cs typeface="Canva Sans 2"/>
                <a:sym typeface="Canva Sans 2"/>
              </a:rPr>
              <a:t>Notifications should be generated and displayed in real-time.</a:t>
            </a:r>
          </a:p>
        </p:txBody>
      </p:sp>
      <p:grpSp>
        <p:nvGrpSpPr>
          <p:cNvPr id="69" name="Group 69"/>
          <p:cNvGrpSpPr/>
          <p:nvPr/>
        </p:nvGrpSpPr>
        <p:grpSpPr>
          <a:xfrm>
            <a:off x="2592195" y="8272572"/>
            <a:ext cx="4556133" cy="1791522"/>
            <a:chOff x="0" y="0"/>
            <a:chExt cx="1505034" cy="591796"/>
          </a:xfrm>
        </p:grpSpPr>
        <p:sp>
          <p:nvSpPr>
            <p:cNvPr id="70" name="Freeform 70"/>
            <p:cNvSpPr/>
            <p:nvPr/>
          </p:nvSpPr>
          <p:spPr>
            <a:xfrm>
              <a:off x="0" y="0"/>
              <a:ext cx="1505034" cy="591796"/>
            </a:xfrm>
            <a:custGeom>
              <a:avLst/>
              <a:gdLst/>
              <a:ahLst/>
              <a:cxnLst/>
              <a:rect l="l" t="t" r="r" b="b"/>
              <a:pathLst>
                <a:path w="1505034" h="591796">
                  <a:moveTo>
                    <a:pt x="0" y="0"/>
                  </a:moveTo>
                  <a:lnTo>
                    <a:pt x="1505034" y="0"/>
                  </a:lnTo>
                  <a:lnTo>
                    <a:pt x="1505034" y="591796"/>
                  </a:lnTo>
                  <a:lnTo>
                    <a:pt x="0" y="591796"/>
                  </a:lnTo>
                  <a:close/>
                </a:path>
              </a:pathLst>
            </a:custGeom>
            <a:solidFill>
              <a:srgbClr val="FDD8BF"/>
            </a:solidFill>
          </p:spPr>
          <p:txBody>
            <a:bodyPr/>
            <a:lstStyle/>
            <a:p>
              <a:endParaRPr lang="en-US"/>
            </a:p>
          </p:txBody>
        </p:sp>
        <p:sp>
          <p:nvSpPr>
            <p:cNvPr id="71" name="TextBox 71"/>
            <p:cNvSpPr txBox="1"/>
            <p:nvPr/>
          </p:nvSpPr>
          <p:spPr>
            <a:xfrm>
              <a:off x="0" y="-66675"/>
              <a:ext cx="1505034" cy="658471"/>
            </a:xfrm>
            <a:prstGeom prst="rect">
              <a:avLst/>
            </a:prstGeom>
          </p:spPr>
          <p:txBody>
            <a:bodyPr lIns="74464" tIns="74464" rIns="74464" bIns="74464" rtlCol="0" anchor="ctr"/>
            <a:lstStyle/>
            <a:p>
              <a:pPr algn="just">
                <a:lnSpc>
                  <a:spcPts val="4696"/>
                </a:lnSpc>
              </a:pPr>
              <a:endParaRPr/>
            </a:p>
          </p:txBody>
        </p:sp>
      </p:grpSp>
      <p:sp>
        <p:nvSpPr>
          <p:cNvPr id="72" name="TextBox 72"/>
          <p:cNvSpPr txBox="1"/>
          <p:nvPr/>
        </p:nvSpPr>
        <p:spPr>
          <a:xfrm>
            <a:off x="4040809" y="8979908"/>
            <a:ext cx="2967524" cy="354089"/>
          </a:xfrm>
          <a:prstGeom prst="rect">
            <a:avLst/>
          </a:prstGeom>
        </p:spPr>
        <p:txBody>
          <a:bodyPr lIns="0" tIns="0" rIns="0" bIns="0" rtlCol="0" anchor="t">
            <a:spAutoFit/>
          </a:bodyPr>
          <a:lstStyle/>
          <a:p>
            <a:pPr algn="l">
              <a:lnSpc>
                <a:spcPts val="2916"/>
              </a:lnSpc>
            </a:pPr>
            <a:r>
              <a:rPr lang="en-US" sz="2083">
                <a:solidFill>
                  <a:srgbClr val="000000"/>
                </a:solidFill>
                <a:latin typeface="Canva Sans 2"/>
                <a:ea typeface="Canva Sans 2"/>
                <a:cs typeface="Canva Sans 2"/>
                <a:sym typeface="Canva Sans 2"/>
              </a:rPr>
              <a:t>Notifications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grpSp>
        <p:nvGrpSpPr>
          <p:cNvPr id="2" name="Group 2"/>
          <p:cNvGrpSpPr/>
          <p:nvPr/>
        </p:nvGrpSpPr>
        <p:grpSpPr>
          <a:xfrm>
            <a:off x="5888757" y="0"/>
            <a:ext cx="3636243" cy="1953592"/>
            <a:chOff x="0" y="0"/>
            <a:chExt cx="866568" cy="465568"/>
          </a:xfrm>
        </p:grpSpPr>
        <p:sp>
          <p:nvSpPr>
            <p:cNvPr id="3" name="Freeform 3"/>
            <p:cNvSpPr/>
            <p:nvPr/>
          </p:nvSpPr>
          <p:spPr>
            <a:xfrm>
              <a:off x="0" y="0"/>
              <a:ext cx="866568" cy="465568"/>
            </a:xfrm>
            <a:custGeom>
              <a:avLst/>
              <a:gdLst/>
              <a:ahLst/>
              <a:cxnLst/>
              <a:rect l="l" t="t" r="r" b="b"/>
              <a:pathLst>
                <a:path w="866568" h="465568">
                  <a:moveTo>
                    <a:pt x="95809" y="0"/>
                  </a:moveTo>
                  <a:lnTo>
                    <a:pt x="770758" y="0"/>
                  </a:lnTo>
                  <a:cubicBezTo>
                    <a:pt x="796168" y="0"/>
                    <a:pt x="820538" y="10094"/>
                    <a:pt x="838506" y="28062"/>
                  </a:cubicBezTo>
                  <a:cubicBezTo>
                    <a:pt x="856473" y="46030"/>
                    <a:pt x="866568" y="70399"/>
                    <a:pt x="866568" y="95809"/>
                  </a:cubicBezTo>
                  <a:lnTo>
                    <a:pt x="866568" y="369759"/>
                  </a:lnTo>
                  <a:cubicBezTo>
                    <a:pt x="866568" y="422673"/>
                    <a:pt x="823672" y="465568"/>
                    <a:pt x="770758" y="465568"/>
                  </a:cubicBezTo>
                  <a:lnTo>
                    <a:pt x="95809" y="465568"/>
                  </a:lnTo>
                  <a:cubicBezTo>
                    <a:pt x="42895" y="465568"/>
                    <a:pt x="0" y="422673"/>
                    <a:pt x="0" y="369759"/>
                  </a:cubicBezTo>
                  <a:lnTo>
                    <a:pt x="0" y="95809"/>
                  </a:lnTo>
                  <a:cubicBezTo>
                    <a:pt x="0" y="42895"/>
                    <a:pt x="42895" y="0"/>
                    <a:pt x="95809" y="0"/>
                  </a:cubicBezTo>
                  <a:close/>
                </a:path>
              </a:pathLst>
            </a:custGeom>
            <a:solidFill>
              <a:srgbClr val="FFE7A5"/>
            </a:solidFill>
          </p:spPr>
          <p:txBody>
            <a:bodyPr/>
            <a:lstStyle/>
            <a:p>
              <a:endParaRPr lang="en-US"/>
            </a:p>
          </p:txBody>
        </p:sp>
        <p:sp>
          <p:nvSpPr>
            <p:cNvPr id="4" name="TextBox 4"/>
            <p:cNvSpPr txBox="1"/>
            <p:nvPr/>
          </p:nvSpPr>
          <p:spPr>
            <a:xfrm>
              <a:off x="0" y="-28575"/>
              <a:ext cx="866568" cy="494143"/>
            </a:xfrm>
            <a:prstGeom prst="rect">
              <a:avLst/>
            </a:prstGeom>
          </p:spPr>
          <p:txBody>
            <a:bodyPr lIns="33278" tIns="33278" rIns="33278" bIns="33278" rtlCol="0" anchor="ctr"/>
            <a:lstStyle/>
            <a:p>
              <a:pPr algn="ctr">
                <a:lnSpc>
                  <a:spcPts val="1742"/>
                </a:lnSpc>
                <a:spcBef>
                  <a:spcPct val="0"/>
                </a:spcBef>
              </a:pPr>
              <a:endParaRPr/>
            </a:p>
          </p:txBody>
        </p:sp>
      </p:grpSp>
      <p:grpSp>
        <p:nvGrpSpPr>
          <p:cNvPr id="5" name="Group 5"/>
          <p:cNvGrpSpPr/>
          <p:nvPr/>
        </p:nvGrpSpPr>
        <p:grpSpPr>
          <a:xfrm>
            <a:off x="315613" y="0"/>
            <a:ext cx="6308147" cy="1953592"/>
            <a:chOff x="0" y="0"/>
            <a:chExt cx="1503320" cy="465568"/>
          </a:xfrm>
        </p:grpSpPr>
        <p:sp>
          <p:nvSpPr>
            <p:cNvPr id="6" name="Freeform 6"/>
            <p:cNvSpPr/>
            <p:nvPr/>
          </p:nvSpPr>
          <p:spPr>
            <a:xfrm>
              <a:off x="0" y="0"/>
              <a:ext cx="1503320" cy="465568"/>
            </a:xfrm>
            <a:custGeom>
              <a:avLst/>
              <a:gdLst/>
              <a:ahLst/>
              <a:cxnLst/>
              <a:rect l="l" t="t" r="r" b="b"/>
              <a:pathLst>
                <a:path w="1503320" h="465568">
                  <a:moveTo>
                    <a:pt x="55228" y="0"/>
                  </a:moveTo>
                  <a:lnTo>
                    <a:pt x="1448092" y="0"/>
                  </a:lnTo>
                  <a:cubicBezTo>
                    <a:pt x="1462739" y="0"/>
                    <a:pt x="1476787" y="5819"/>
                    <a:pt x="1487144" y="16176"/>
                  </a:cubicBezTo>
                  <a:cubicBezTo>
                    <a:pt x="1497501" y="26533"/>
                    <a:pt x="1503320" y="40581"/>
                    <a:pt x="1503320" y="55228"/>
                  </a:cubicBezTo>
                  <a:lnTo>
                    <a:pt x="1503320" y="410340"/>
                  </a:lnTo>
                  <a:cubicBezTo>
                    <a:pt x="1503320" y="440842"/>
                    <a:pt x="1478593" y="465568"/>
                    <a:pt x="1448092" y="465568"/>
                  </a:cubicBezTo>
                  <a:lnTo>
                    <a:pt x="55228" y="465568"/>
                  </a:lnTo>
                  <a:cubicBezTo>
                    <a:pt x="24726" y="465568"/>
                    <a:pt x="0" y="440842"/>
                    <a:pt x="0" y="410340"/>
                  </a:cubicBezTo>
                  <a:lnTo>
                    <a:pt x="0" y="55228"/>
                  </a:lnTo>
                  <a:cubicBezTo>
                    <a:pt x="0" y="24726"/>
                    <a:pt x="24726" y="0"/>
                    <a:pt x="55228" y="0"/>
                  </a:cubicBezTo>
                  <a:close/>
                </a:path>
              </a:pathLst>
            </a:custGeom>
            <a:solidFill>
              <a:srgbClr val="FFFFFF"/>
            </a:solidFill>
          </p:spPr>
          <p:txBody>
            <a:bodyPr/>
            <a:lstStyle/>
            <a:p>
              <a:endParaRPr lang="en-US"/>
            </a:p>
          </p:txBody>
        </p:sp>
        <p:sp>
          <p:nvSpPr>
            <p:cNvPr id="7" name="TextBox 7"/>
            <p:cNvSpPr txBox="1"/>
            <p:nvPr/>
          </p:nvSpPr>
          <p:spPr>
            <a:xfrm>
              <a:off x="0" y="-28575"/>
              <a:ext cx="1503320" cy="494143"/>
            </a:xfrm>
            <a:prstGeom prst="rect">
              <a:avLst/>
            </a:prstGeom>
          </p:spPr>
          <p:txBody>
            <a:bodyPr lIns="33278" tIns="33278" rIns="33278" bIns="33278" rtlCol="0" anchor="ctr"/>
            <a:lstStyle/>
            <a:p>
              <a:pPr algn="ctr">
                <a:lnSpc>
                  <a:spcPts val="1742"/>
                </a:lnSpc>
                <a:spcBef>
                  <a:spcPct val="0"/>
                </a:spcBef>
              </a:pPr>
              <a:endParaRPr/>
            </a:p>
          </p:txBody>
        </p:sp>
      </p:grpSp>
      <p:sp>
        <p:nvSpPr>
          <p:cNvPr id="8" name="Freeform 8"/>
          <p:cNvSpPr/>
          <p:nvPr/>
        </p:nvSpPr>
        <p:spPr>
          <a:xfrm>
            <a:off x="883244" y="296383"/>
            <a:ext cx="1077857" cy="1077857"/>
          </a:xfrm>
          <a:custGeom>
            <a:avLst/>
            <a:gdLst/>
            <a:ahLst/>
            <a:cxnLst/>
            <a:rect l="l" t="t" r="r" b="b"/>
            <a:pathLst>
              <a:path w="1077857" h="1077857">
                <a:moveTo>
                  <a:pt x="0" y="0"/>
                </a:moveTo>
                <a:lnTo>
                  <a:pt x="1077857" y="0"/>
                </a:lnTo>
                <a:lnTo>
                  <a:pt x="1077857" y="1077857"/>
                </a:lnTo>
                <a:lnTo>
                  <a:pt x="0" y="1077857"/>
                </a:lnTo>
                <a:lnTo>
                  <a:pt x="0" y="0"/>
                </a:lnTo>
                <a:close/>
              </a:path>
            </a:pathLst>
          </a:custGeom>
          <a:blipFill>
            <a:blip r:embed="rId2"/>
            <a:stretch>
              <a:fillRect/>
            </a:stretch>
          </a:blipFill>
        </p:spPr>
        <p:txBody>
          <a:bodyPr/>
          <a:lstStyle/>
          <a:p>
            <a:endParaRPr lang="en-US"/>
          </a:p>
        </p:txBody>
      </p:sp>
      <p:sp>
        <p:nvSpPr>
          <p:cNvPr id="9" name="TextBox 9"/>
          <p:cNvSpPr txBox="1"/>
          <p:nvPr/>
        </p:nvSpPr>
        <p:spPr>
          <a:xfrm>
            <a:off x="2192861" y="454038"/>
            <a:ext cx="3695896" cy="623660"/>
          </a:xfrm>
          <a:prstGeom prst="rect">
            <a:avLst/>
          </a:prstGeom>
        </p:spPr>
        <p:txBody>
          <a:bodyPr lIns="0" tIns="0" rIns="0" bIns="0" rtlCol="0" anchor="t">
            <a:spAutoFit/>
          </a:bodyPr>
          <a:lstStyle/>
          <a:p>
            <a:pPr algn="l">
              <a:lnSpc>
                <a:spcPts val="2428"/>
              </a:lnSpc>
            </a:pPr>
            <a:r>
              <a:rPr lang="en-US" sz="2428" b="1">
                <a:solidFill>
                  <a:srgbClr val="000000"/>
                </a:solidFill>
                <a:latin typeface="DM Sans Bold"/>
                <a:ea typeface="DM Sans Bold"/>
                <a:cs typeface="DM Sans Bold"/>
                <a:sym typeface="DM Sans Bold"/>
              </a:rPr>
              <a:t>Technological University of the Philippines</a:t>
            </a:r>
          </a:p>
        </p:txBody>
      </p:sp>
      <p:sp>
        <p:nvSpPr>
          <p:cNvPr id="10" name="TextBox 10"/>
          <p:cNvSpPr txBox="1"/>
          <p:nvPr/>
        </p:nvSpPr>
        <p:spPr>
          <a:xfrm>
            <a:off x="7147208" y="496693"/>
            <a:ext cx="3695896" cy="318860"/>
          </a:xfrm>
          <a:prstGeom prst="rect">
            <a:avLst/>
          </a:prstGeom>
        </p:spPr>
        <p:txBody>
          <a:bodyPr lIns="0" tIns="0" rIns="0" bIns="0" rtlCol="0" anchor="t">
            <a:spAutoFit/>
          </a:bodyPr>
          <a:lstStyle/>
          <a:p>
            <a:pPr algn="l">
              <a:lnSpc>
                <a:spcPts val="2428"/>
              </a:lnSpc>
            </a:pPr>
            <a:r>
              <a:rPr lang="en-US" sz="2428">
                <a:solidFill>
                  <a:srgbClr val="000000"/>
                </a:solidFill>
                <a:latin typeface="DM Sans"/>
                <a:ea typeface="DM Sans"/>
                <a:cs typeface="DM Sans"/>
                <a:sym typeface="DM Sans"/>
              </a:rPr>
              <a:t>Chapter 3</a:t>
            </a:r>
          </a:p>
        </p:txBody>
      </p:sp>
      <p:grpSp>
        <p:nvGrpSpPr>
          <p:cNvPr id="11" name="Group 11"/>
          <p:cNvGrpSpPr/>
          <p:nvPr/>
        </p:nvGrpSpPr>
        <p:grpSpPr>
          <a:xfrm>
            <a:off x="-409224" y="1101302"/>
            <a:ext cx="20211118" cy="10129021"/>
            <a:chOff x="0" y="0"/>
            <a:chExt cx="4816593" cy="2413888"/>
          </a:xfrm>
        </p:grpSpPr>
        <p:sp>
          <p:nvSpPr>
            <p:cNvPr id="12" name="Freeform 12"/>
            <p:cNvSpPr/>
            <p:nvPr/>
          </p:nvSpPr>
          <p:spPr>
            <a:xfrm>
              <a:off x="0" y="0"/>
              <a:ext cx="4816592" cy="2413888"/>
            </a:xfrm>
            <a:custGeom>
              <a:avLst/>
              <a:gdLst/>
              <a:ahLst/>
              <a:cxnLst/>
              <a:rect l="l" t="t" r="r" b="b"/>
              <a:pathLst>
                <a:path w="4816592" h="2413888">
                  <a:moveTo>
                    <a:pt x="0" y="0"/>
                  </a:moveTo>
                  <a:lnTo>
                    <a:pt x="4816592" y="0"/>
                  </a:lnTo>
                  <a:lnTo>
                    <a:pt x="4816592" y="2413888"/>
                  </a:lnTo>
                  <a:lnTo>
                    <a:pt x="0" y="2413888"/>
                  </a:lnTo>
                  <a:close/>
                </a:path>
              </a:pathLst>
            </a:custGeom>
            <a:solidFill>
              <a:srgbClr val="FFFFFF"/>
            </a:solidFill>
          </p:spPr>
          <p:txBody>
            <a:bodyPr/>
            <a:lstStyle/>
            <a:p>
              <a:endParaRPr lang="en-US"/>
            </a:p>
          </p:txBody>
        </p:sp>
        <p:sp>
          <p:nvSpPr>
            <p:cNvPr id="13" name="TextBox 13"/>
            <p:cNvSpPr txBox="1"/>
            <p:nvPr/>
          </p:nvSpPr>
          <p:spPr>
            <a:xfrm>
              <a:off x="0" y="-28575"/>
              <a:ext cx="4816593" cy="2442463"/>
            </a:xfrm>
            <a:prstGeom prst="rect">
              <a:avLst/>
            </a:prstGeom>
          </p:spPr>
          <p:txBody>
            <a:bodyPr lIns="33278" tIns="33278" rIns="33278" bIns="33278" rtlCol="0" anchor="ctr"/>
            <a:lstStyle/>
            <a:p>
              <a:pPr algn="ctr">
                <a:lnSpc>
                  <a:spcPts val="1742"/>
                </a:lnSpc>
                <a:spcBef>
                  <a:spcPct val="0"/>
                </a:spcBef>
              </a:pPr>
              <a:endParaRPr/>
            </a:p>
          </p:txBody>
        </p:sp>
      </p:grpSp>
      <p:grpSp>
        <p:nvGrpSpPr>
          <p:cNvPr id="14" name="Group 14"/>
          <p:cNvGrpSpPr/>
          <p:nvPr/>
        </p:nvGrpSpPr>
        <p:grpSpPr>
          <a:xfrm>
            <a:off x="-1392929" y="1101302"/>
            <a:ext cx="21634281" cy="1046017"/>
            <a:chOff x="0" y="0"/>
            <a:chExt cx="5697918" cy="275494"/>
          </a:xfrm>
        </p:grpSpPr>
        <p:sp>
          <p:nvSpPr>
            <p:cNvPr id="15" name="Freeform 15"/>
            <p:cNvSpPr/>
            <p:nvPr/>
          </p:nvSpPr>
          <p:spPr>
            <a:xfrm>
              <a:off x="0" y="0"/>
              <a:ext cx="5697918" cy="275494"/>
            </a:xfrm>
            <a:custGeom>
              <a:avLst/>
              <a:gdLst/>
              <a:ahLst/>
              <a:cxnLst/>
              <a:rect l="l" t="t" r="r" b="b"/>
              <a:pathLst>
                <a:path w="5697918" h="275494">
                  <a:moveTo>
                    <a:pt x="18251" y="0"/>
                  </a:moveTo>
                  <a:lnTo>
                    <a:pt x="5679667" y="0"/>
                  </a:lnTo>
                  <a:cubicBezTo>
                    <a:pt x="5689747" y="0"/>
                    <a:pt x="5697918" y="8171"/>
                    <a:pt x="5697918" y="18251"/>
                  </a:cubicBezTo>
                  <a:lnTo>
                    <a:pt x="5697918" y="257244"/>
                  </a:lnTo>
                  <a:cubicBezTo>
                    <a:pt x="5697918" y="262084"/>
                    <a:pt x="5695995" y="266726"/>
                    <a:pt x="5692572" y="270149"/>
                  </a:cubicBezTo>
                  <a:cubicBezTo>
                    <a:pt x="5689150" y="273571"/>
                    <a:pt x="5684508" y="275494"/>
                    <a:pt x="5679667" y="275494"/>
                  </a:cubicBezTo>
                  <a:lnTo>
                    <a:pt x="18251" y="275494"/>
                  </a:lnTo>
                  <a:cubicBezTo>
                    <a:pt x="13410" y="275494"/>
                    <a:pt x="8768" y="273571"/>
                    <a:pt x="5345" y="270149"/>
                  </a:cubicBezTo>
                  <a:cubicBezTo>
                    <a:pt x="1923" y="266726"/>
                    <a:pt x="0" y="262084"/>
                    <a:pt x="0" y="257244"/>
                  </a:cubicBezTo>
                  <a:lnTo>
                    <a:pt x="0" y="18251"/>
                  </a:lnTo>
                  <a:cubicBezTo>
                    <a:pt x="0" y="13410"/>
                    <a:pt x="1923" y="8768"/>
                    <a:pt x="5345" y="5345"/>
                  </a:cubicBezTo>
                  <a:cubicBezTo>
                    <a:pt x="8768" y="1923"/>
                    <a:pt x="13410" y="0"/>
                    <a:pt x="18251" y="0"/>
                  </a:cubicBezTo>
                  <a:close/>
                </a:path>
              </a:pathLst>
            </a:custGeom>
            <a:solidFill>
              <a:srgbClr val="F4D378"/>
            </a:solidFill>
          </p:spPr>
          <p:txBody>
            <a:bodyPr/>
            <a:lstStyle/>
            <a:p>
              <a:endParaRPr lang="en-US"/>
            </a:p>
          </p:txBody>
        </p:sp>
        <p:sp>
          <p:nvSpPr>
            <p:cNvPr id="16" name="TextBox 16"/>
            <p:cNvSpPr txBox="1"/>
            <p:nvPr/>
          </p:nvSpPr>
          <p:spPr>
            <a:xfrm>
              <a:off x="0" y="-47625"/>
              <a:ext cx="5697918" cy="323119"/>
            </a:xfrm>
            <a:prstGeom prst="rect">
              <a:avLst/>
            </a:prstGeom>
          </p:spPr>
          <p:txBody>
            <a:bodyPr lIns="50800" tIns="50800" rIns="50800" bIns="50800" rtlCol="0" anchor="ctr"/>
            <a:lstStyle/>
            <a:p>
              <a:pPr algn="ctr">
                <a:lnSpc>
                  <a:spcPts val="1960"/>
                </a:lnSpc>
              </a:pPr>
              <a:endParaRPr/>
            </a:p>
          </p:txBody>
        </p:sp>
      </p:grpSp>
      <p:grpSp>
        <p:nvGrpSpPr>
          <p:cNvPr id="17" name="Group 17"/>
          <p:cNvGrpSpPr/>
          <p:nvPr/>
        </p:nvGrpSpPr>
        <p:grpSpPr>
          <a:xfrm>
            <a:off x="534782" y="1449278"/>
            <a:ext cx="1658079" cy="456709"/>
            <a:chOff x="0" y="0"/>
            <a:chExt cx="2210772" cy="608945"/>
          </a:xfrm>
        </p:grpSpPr>
        <p:grpSp>
          <p:nvGrpSpPr>
            <p:cNvPr id="18" name="Group 18"/>
            <p:cNvGrpSpPr/>
            <p:nvPr/>
          </p:nvGrpSpPr>
          <p:grpSpPr>
            <a:xfrm>
              <a:off x="0" y="0"/>
              <a:ext cx="608945" cy="60894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9292"/>
              </a:solidFill>
            </p:spPr>
            <p:txBody>
              <a:bodyPr/>
              <a:lstStyle/>
              <a:p>
                <a:endParaRPr lang="en-US"/>
              </a:p>
            </p:txBody>
          </p:sp>
          <p:sp>
            <p:nvSpPr>
              <p:cNvPr id="20" name="TextBox 20"/>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nvGrpSpPr>
            <p:cNvPr id="21" name="Group 21"/>
            <p:cNvGrpSpPr/>
            <p:nvPr/>
          </p:nvGrpSpPr>
          <p:grpSpPr>
            <a:xfrm>
              <a:off x="800914" y="0"/>
              <a:ext cx="608945" cy="608945"/>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C859"/>
              </a:solidFill>
            </p:spPr>
            <p:txBody>
              <a:bodyPr/>
              <a:lstStyle/>
              <a:p>
                <a:endParaRPr lang="en-US"/>
              </a:p>
            </p:txBody>
          </p:sp>
          <p:sp>
            <p:nvSpPr>
              <p:cNvPr id="23" name="TextBox 23"/>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nvGrpSpPr>
            <p:cNvPr id="24" name="Group 24"/>
            <p:cNvGrpSpPr/>
            <p:nvPr/>
          </p:nvGrpSpPr>
          <p:grpSpPr>
            <a:xfrm>
              <a:off x="1601827" y="0"/>
              <a:ext cx="608945" cy="608945"/>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C433A"/>
              </a:solidFill>
            </p:spPr>
            <p:txBody>
              <a:bodyPr/>
              <a:lstStyle/>
              <a:p>
                <a:endParaRPr lang="en-US"/>
              </a:p>
            </p:txBody>
          </p:sp>
          <p:sp>
            <p:nvSpPr>
              <p:cNvPr id="26" name="TextBox 26"/>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sp>
        <p:nvSpPr>
          <p:cNvPr id="27" name="TextBox 27"/>
          <p:cNvSpPr txBox="1"/>
          <p:nvPr/>
        </p:nvSpPr>
        <p:spPr>
          <a:xfrm>
            <a:off x="2490875" y="1477853"/>
            <a:ext cx="14167661" cy="980053"/>
          </a:xfrm>
          <a:prstGeom prst="rect">
            <a:avLst/>
          </a:prstGeom>
        </p:spPr>
        <p:txBody>
          <a:bodyPr lIns="0" tIns="0" rIns="0" bIns="0" rtlCol="0" anchor="t">
            <a:spAutoFit/>
          </a:bodyPr>
          <a:lstStyle/>
          <a:p>
            <a:pPr algn="l">
              <a:lnSpc>
                <a:spcPts val="3632"/>
              </a:lnSpc>
            </a:pPr>
            <a:r>
              <a:rPr lang="en-US" sz="3632" b="1">
                <a:solidFill>
                  <a:srgbClr val="000000"/>
                </a:solidFill>
                <a:latin typeface="Telegraf Bold"/>
                <a:ea typeface="Telegraf Bold"/>
                <a:cs typeface="Telegraf Bold"/>
                <a:sym typeface="Telegraf Bold"/>
              </a:rPr>
              <a:t>Testing Procedure for Functionality Suitability : Consultant</a:t>
            </a:r>
          </a:p>
          <a:p>
            <a:pPr algn="l">
              <a:lnSpc>
                <a:spcPts val="3632"/>
              </a:lnSpc>
            </a:pPr>
            <a:endParaRPr lang="en-US" sz="3632" b="1">
              <a:solidFill>
                <a:srgbClr val="000000"/>
              </a:solidFill>
              <a:latin typeface="Telegraf Bold"/>
              <a:ea typeface="Telegraf Bold"/>
              <a:cs typeface="Telegraf Bold"/>
              <a:sym typeface="Telegraf Bold"/>
            </a:endParaRPr>
          </a:p>
        </p:txBody>
      </p:sp>
      <p:grpSp>
        <p:nvGrpSpPr>
          <p:cNvPr id="28" name="Group 28"/>
          <p:cNvGrpSpPr/>
          <p:nvPr/>
        </p:nvGrpSpPr>
        <p:grpSpPr>
          <a:xfrm>
            <a:off x="1317010" y="2829381"/>
            <a:ext cx="16704290" cy="6877769"/>
            <a:chOff x="0" y="0"/>
            <a:chExt cx="22272386" cy="9170359"/>
          </a:xfrm>
        </p:grpSpPr>
        <p:grpSp>
          <p:nvGrpSpPr>
            <p:cNvPr id="29" name="Group 29"/>
            <p:cNvGrpSpPr/>
            <p:nvPr/>
          </p:nvGrpSpPr>
          <p:grpSpPr>
            <a:xfrm>
              <a:off x="7477779" y="1962"/>
              <a:ext cx="7318536" cy="988101"/>
              <a:chOff x="0" y="0"/>
              <a:chExt cx="1505034" cy="203200"/>
            </a:xfrm>
          </p:grpSpPr>
          <p:sp>
            <p:nvSpPr>
              <p:cNvPr id="30" name="Freeform 30"/>
              <p:cNvSpPr/>
              <p:nvPr/>
            </p:nvSpPr>
            <p:spPr>
              <a:xfrm>
                <a:off x="0" y="0"/>
                <a:ext cx="1505034" cy="203200"/>
              </a:xfrm>
              <a:custGeom>
                <a:avLst/>
                <a:gdLst/>
                <a:ahLst/>
                <a:cxnLst/>
                <a:rect l="l" t="t" r="r" b="b"/>
                <a:pathLst>
                  <a:path w="1505034" h="203200">
                    <a:moveTo>
                      <a:pt x="0" y="0"/>
                    </a:moveTo>
                    <a:lnTo>
                      <a:pt x="1505034" y="0"/>
                    </a:lnTo>
                    <a:lnTo>
                      <a:pt x="1505034" y="203200"/>
                    </a:lnTo>
                    <a:lnTo>
                      <a:pt x="0" y="203200"/>
                    </a:lnTo>
                    <a:close/>
                  </a:path>
                </a:pathLst>
              </a:custGeom>
              <a:solidFill>
                <a:srgbClr val="F89E9C"/>
              </a:solidFill>
            </p:spPr>
            <p:txBody>
              <a:bodyPr/>
              <a:lstStyle/>
              <a:p>
                <a:endParaRPr lang="en-US"/>
              </a:p>
            </p:txBody>
          </p:sp>
          <p:sp>
            <p:nvSpPr>
              <p:cNvPr id="31" name="TextBox 31"/>
              <p:cNvSpPr txBox="1"/>
              <p:nvPr/>
            </p:nvSpPr>
            <p:spPr>
              <a:xfrm>
                <a:off x="0" y="-47625"/>
                <a:ext cx="1505034" cy="250825"/>
              </a:xfrm>
              <a:prstGeom prst="rect">
                <a:avLst/>
              </a:prstGeom>
            </p:spPr>
            <p:txBody>
              <a:bodyPr lIns="74464" tIns="74464" rIns="74464" bIns="74464" rtlCol="0" anchor="ctr"/>
              <a:lstStyle/>
              <a:p>
                <a:pPr algn="ctr">
                  <a:lnSpc>
                    <a:spcPts val="3569"/>
                  </a:lnSpc>
                  <a:spcBef>
                    <a:spcPct val="0"/>
                  </a:spcBef>
                </a:pPr>
                <a:r>
                  <a:rPr lang="en-US" sz="2549" b="1">
                    <a:solidFill>
                      <a:srgbClr val="000000"/>
                    </a:solidFill>
                    <a:latin typeface="Canva Sans 2 Bold"/>
                    <a:ea typeface="Canva Sans 2 Bold"/>
                    <a:cs typeface="Canva Sans 2 Bold"/>
                    <a:sym typeface="Canva Sans 2 Bold"/>
                  </a:rPr>
                  <a:t>STEPS TO BE TAKEN</a:t>
                </a:r>
              </a:p>
            </p:txBody>
          </p:sp>
        </p:grpSp>
        <p:grpSp>
          <p:nvGrpSpPr>
            <p:cNvPr id="32" name="Group 32"/>
            <p:cNvGrpSpPr/>
            <p:nvPr/>
          </p:nvGrpSpPr>
          <p:grpSpPr>
            <a:xfrm>
              <a:off x="14953851" y="0"/>
              <a:ext cx="7318536" cy="988101"/>
              <a:chOff x="0" y="0"/>
              <a:chExt cx="1505034" cy="203200"/>
            </a:xfrm>
          </p:grpSpPr>
          <p:sp>
            <p:nvSpPr>
              <p:cNvPr id="33" name="Freeform 33"/>
              <p:cNvSpPr/>
              <p:nvPr/>
            </p:nvSpPr>
            <p:spPr>
              <a:xfrm>
                <a:off x="0" y="0"/>
                <a:ext cx="1505034" cy="203200"/>
              </a:xfrm>
              <a:custGeom>
                <a:avLst/>
                <a:gdLst/>
                <a:ahLst/>
                <a:cxnLst/>
                <a:rect l="l" t="t" r="r" b="b"/>
                <a:pathLst>
                  <a:path w="1505034" h="203200">
                    <a:moveTo>
                      <a:pt x="0" y="0"/>
                    </a:moveTo>
                    <a:lnTo>
                      <a:pt x="1505034" y="0"/>
                    </a:lnTo>
                    <a:lnTo>
                      <a:pt x="1505034" y="203200"/>
                    </a:lnTo>
                    <a:lnTo>
                      <a:pt x="0" y="203200"/>
                    </a:lnTo>
                    <a:close/>
                  </a:path>
                </a:pathLst>
              </a:custGeom>
              <a:solidFill>
                <a:srgbClr val="F89E9C"/>
              </a:solidFill>
            </p:spPr>
            <p:txBody>
              <a:bodyPr/>
              <a:lstStyle/>
              <a:p>
                <a:endParaRPr lang="en-US"/>
              </a:p>
            </p:txBody>
          </p:sp>
          <p:sp>
            <p:nvSpPr>
              <p:cNvPr id="34" name="TextBox 34"/>
              <p:cNvSpPr txBox="1"/>
              <p:nvPr/>
            </p:nvSpPr>
            <p:spPr>
              <a:xfrm>
                <a:off x="0" y="-47625"/>
                <a:ext cx="1505034" cy="250825"/>
              </a:xfrm>
              <a:prstGeom prst="rect">
                <a:avLst/>
              </a:prstGeom>
            </p:spPr>
            <p:txBody>
              <a:bodyPr lIns="74464" tIns="74464" rIns="74464" bIns="74464" rtlCol="0" anchor="ctr"/>
              <a:lstStyle/>
              <a:p>
                <a:pPr algn="ctr">
                  <a:lnSpc>
                    <a:spcPts val="3569"/>
                  </a:lnSpc>
                  <a:spcBef>
                    <a:spcPct val="0"/>
                  </a:spcBef>
                </a:pPr>
                <a:r>
                  <a:rPr lang="en-US" sz="2549" b="1">
                    <a:solidFill>
                      <a:srgbClr val="000000"/>
                    </a:solidFill>
                    <a:latin typeface="Canva Sans 2 Bold"/>
                    <a:ea typeface="Canva Sans 2 Bold"/>
                    <a:cs typeface="Canva Sans 2 Bold"/>
                    <a:sym typeface="Canva Sans 2 Bold"/>
                  </a:rPr>
                  <a:t>EXPECTED OUTCOME</a:t>
                </a:r>
              </a:p>
            </p:txBody>
          </p:sp>
        </p:grpSp>
        <p:grpSp>
          <p:nvGrpSpPr>
            <p:cNvPr id="35" name="Group 35"/>
            <p:cNvGrpSpPr/>
            <p:nvPr/>
          </p:nvGrpSpPr>
          <p:grpSpPr>
            <a:xfrm>
              <a:off x="14953851" y="1148137"/>
              <a:ext cx="7318536" cy="2348489"/>
              <a:chOff x="0" y="0"/>
              <a:chExt cx="1505034" cy="482960"/>
            </a:xfrm>
          </p:grpSpPr>
          <p:sp>
            <p:nvSpPr>
              <p:cNvPr id="36" name="Freeform 36"/>
              <p:cNvSpPr/>
              <p:nvPr/>
            </p:nvSpPr>
            <p:spPr>
              <a:xfrm>
                <a:off x="0" y="0"/>
                <a:ext cx="1505034" cy="482960"/>
              </a:xfrm>
              <a:custGeom>
                <a:avLst/>
                <a:gdLst/>
                <a:ahLst/>
                <a:cxnLst/>
                <a:rect l="l" t="t" r="r" b="b"/>
                <a:pathLst>
                  <a:path w="1505034" h="482960">
                    <a:moveTo>
                      <a:pt x="0" y="0"/>
                    </a:moveTo>
                    <a:lnTo>
                      <a:pt x="1505034" y="0"/>
                    </a:lnTo>
                    <a:lnTo>
                      <a:pt x="1505034" y="482960"/>
                    </a:lnTo>
                    <a:lnTo>
                      <a:pt x="0" y="482960"/>
                    </a:lnTo>
                    <a:close/>
                  </a:path>
                </a:pathLst>
              </a:custGeom>
              <a:solidFill>
                <a:srgbClr val="F6D0CA"/>
              </a:solidFill>
            </p:spPr>
            <p:txBody>
              <a:bodyPr/>
              <a:lstStyle/>
              <a:p>
                <a:endParaRPr lang="en-US"/>
              </a:p>
            </p:txBody>
          </p:sp>
          <p:sp>
            <p:nvSpPr>
              <p:cNvPr id="37" name="TextBox 37"/>
              <p:cNvSpPr txBox="1"/>
              <p:nvPr/>
            </p:nvSpPr>
            <p:spPr>
              <a:xfrm>
                <a:off x="0" y="-66675"/>
                <a:ext cx="1505034" cy="549635"/>
              </a:xfrm>
              <a:prstGeom prst="rect">
                <a:avLst/>
              </a:prstGeom>
            </p:spPr>
            <p:txBody>
              <a:bodyPr lIns="74464" tIns="74464" rIns="74464" bIns="74464" rtlCol="0" anchor="ctr"/>
              <a:lstStyle/>
              <a:p>
                <a:pPr algn="just">
                  <a:lnSpc>
                    <a:spcPts val="4696"/>
                  </a:lnSpc>
                </a:pPr>
                <a:endParaRPr/>
              </a:p>
            </p:txBody>
          </p:sp>
        </p:grpSp>
        <p:grpSp>
          <p:nvGrpSpPr>
            <p:cNvPr id="38" name="Group 38"/>
            <p:cNvGrpSpPr/>
            <p:nvPr/>
          </p:nvGrpSpPr>
          <p:grpSpPr>
            <a:xfrm>
              <a:off x="7477779" y="1155853"/>
              <a:ext cx="7318536" cy="2340773"/>
              <a:chOff x="0" y="0"/>
              <a:chExt cx="1505034" cy="481373"/>
            </a:xfrm>
          </p:grpSpPr>
          <p:sp>
            <p:nvSpPr>
              <p:cNvPr id="39" name="Freeform 39"/>
              <p:cNvSpPr/>
              <p:nvPr/>
            </p:nvSpPr>
            <p:spPr>
              <a:xfrm>
                <a:off x="0" y="0"/>
                <a:ext cx="1505034" cy="481373"/>
              </a:xfrm>
              <a:custGeom>
                <a:avLst/>
                <a:gdLst/>
                <a:ahLst/>
                <a:cxnLst/>
                <a:rect l="l" t="t" r="r" b="b"/>
                <a:pathLst>
                  <a:path w="1505034" h="481373">
                    <a:moveTo>
                      <a:pt x="0" y="0"/>
                    </a:moveTo>
                    <a:lnTo>
                      <a:pt x="1505034" y="0"/>
                    </a:lnTo>
                    <a:lnTo>
                      <a:pt x="1505034" y="481373"/>
                    </a:lnTo>
                    <a:lnTo>
                      <a:pt x="0" y="481373"/>
                    </a:lnTo>
                    <a:close/>
                  </a:path>
                </a:pathLst>
              </a:custGeom>
              <a:solidFill>
                <a:srgbClr val="F6D0CA"/>
              </a:solidFill>
            </p:spPr>
            <p:txBody>
              <a:bodyPr/>
              <a:lstStyle/>
              <a:p>
                <a:endParaRPr lang="en-US"/>
              </a:p>
            </p:txBody>
          </p:sp>
          <p:sp>
            <p:nvSpPr>
              <p:cNvPr id="40" name="TextBox 40"/>
              <p:cNvSpPr txBox="1"/>
              <p:nvPr/>
            </p:nvSpPr>
            <p:spPr>
              <a:xfrm>
                <a:off x="0" y="-66675"/>
                <a:ext cx="1505034" cy="548048"/>
              </a:xfrm>
              <a:prstGeom prst="rect">
                <a:avLst/>
              </a:prstGeom>
            </p:spPr>
            <p:txBody>
              <a:bodyPr lIns="74464" tIns="74464" rIns="74464" bIns="74464" rtlCol="0" anchor="ctr"/>
              <a:lstStyle/>
              <a:p>
                <a:pPr algn="just">
                  <a:lnSpc>
                    <a:spcPts val="4696"/>
                  </a:lnSpc>
                </a:pPr>
                <a:endParaRPr/>
              </a:p>
            </p:txBody>
          </p:sp>
        </p:grpSp>
        <p:sp>
          <p:nvSpPr>
            <p:cNvPr id="41" name="TextBox 41"/>
            <p:cNvSpPr txBox="1"/>
            <p:nvPr/>
          </p:nvSpPr>
          <p:spPr>
            <a:xfrm>
              <a:off x="8862172" y="1289950"/>
              <a:ext cx="5280852" cy="2206676"/>
            </a:xfrm>
            <a:prstGeom prst="rect">
              <a:avLst/>
            </a:prstGeom>
          </p:spPr>
          <p:txBody>
            <a:bodyPr lIns="0" tIns="0" rIns="0" bIns="0" rtlCol="0" anchor="t">
              <a:spAutoFit/>
            </a:bodyPr>
            <a:lstStyle/>
            <a:p>
              <a:pPr marL="408279" lvl="1" indent="-204140" algn="l">
                <a:lnSpc>
                  <a:spcPts val="2647"/>
                </a:lnSpc>
                <a:buFont typeface="Arial"/>
                <a:buChar char="•"/>
              </a:pPr>
              <a:r>
                <a:rPr lang="en-US" sz="1891">
                  <a:solidFill>
                    <a:srgbClr val="000000"/>
                  </a:solidFill>
                  <a:latin typeface="Canva Sans 2"/>
                  <a:ea typeface="Canva Sans 2"/>
                  <a:cs typeface="Canva Sans 2"/>
                  <a:sym typeface="Canva Sans 2"/>
                </a:rPr>
                <a:t>Navigate to the "Payments" section.</a:t>
              </a:r>
            </a:p>
            <a:p>
              <a:pPr marL="408279" lvl="1" indent="-204140" algn="l">
                <a:lnSpc>
                  <a:spcPts val="2647"/>
                </a:lnSpc>
                <a:buFont typeface="Arial"/>
                <a:buChar char="•"/>
              </a:pPr>
              <a:r>
                <a:rPr lang="en-US" sz="1891">
                  <a:solidFill>
                    <a:srgbClr val="000000"/>
                  </a:solidFill>
                  <a:latin typeface="Canva Sans 2"/>
                  <a:ea typeface="Canva Sans 2"/>
                  <a:cs typeface="Canva Sans 2"/>
                  <a:sym typeface="Canva Sans 2"/>
                </a:rPr>
                <a:t>View a list of pending and completed payments.</a:t>
              </a:r>
            </a:p>
            <a:p>
              <a:pPr algn="l">
                <a:lnSpc>
                  <a:spcPts val="2647"/>
                </a:lnSpc>
              </a:pPr>
              <a:endParaRPr lang="en-US" sz="1891">
                <a:solidFill>
                  <a:srgbClr val="000000"/>
                </a:solidFill>
                <a:latin typeface="Canva Sans 2"/>
                <a:ea typeface="Canva Sans 2"/>
                <a:cs typeface="Canva Sans 2"/>
                <a:sym typeface="Canva Sans 2"/>
              </a:endParaRPr>
            </a:p>
          </p:txBody>
        </p:sp>
        <p:sp>
          <p:nvSpPr>
            <p:cNvPr id="42" name="TextBox 42"/>
            <p:cNvSpPr txBox="1"/>
            <p:nvPr/>
          </p:nvSpPr>
          <p:spPr>
            <a:xfrm>
              <a:off x="15972692" y="1725893"/>
              <a:ext cx="5280852" cy="1750475"/>
            </a:xfrm>
            <a:prstGeom prst="rect">
              <a:avLst/>
            </a:prstGeom>
          </p:spPr>
          <p:txBody>
            <a:bodyPr lIns="0" tIns="0" rIns="0" bIns="0" rtlCol="0" anchor="t">
              <a:spAutoFit/>
            </a:bodyPr>
            <a:lstStyle/>
            <a:p>
              <a:pPr algn="just">
                <a:lnSpc>
                  <a:spcPts val="2647"/>
                </a:lnSpc>
              </a:pPr>
              <a:r>
                <a:rPr lang="en-US" sz="1891">
                  <a:solidFill>
                    <a:srgbClr val="000000"/>
                  </a:solidFill>
                  <a:latin typeface="Canva Sans 2"/>
                  <a:ea typeface="Canva Sans 2"/>
                  <a:cs typeface="Canva Sans 2"/>
                  <a:sym typeface="Canva Sans 2"/>
                </a:rPr>
                <a:t>Payments should be listed correctly, with accurate statuses (pending, completed).</a:t>
              </a:r>
            </a:p>
            <a:p>
              <a:pPr algn="just">
                <a:lnSpc>
                  <a:spcPts val="2647"/>
                </a:lnSpc>
              </a:pPr>
              <a:endParaRPr lang="en-US" sz="1891">
                <a:solidFill>
                  <a:srgbClr val="000000"/>
                </a:solidFill>
                <a:latin typeface="Canva Sans 2"/>
                <a:ea typeface="Canva Sans 2"/>
                <a:cs typeface="Canva Sans 2"/>
                <a:sym typeface="Canva Sans 2"/>
              </a:endParaRPr>
            </a:p>
          </p:txBody>
        </p:sp>
        <p:grpSp>
          <p:nvGrpSpPr>
            <p:cNvPr id="43" name="Group 43"/>
            <p:cNvGrpSpPr/>
            <p:nvPr/>
          </p:nvGrpSpPr>
          <p:grpSpPr>
            <a:xfrm>
              <a:off x="0" y="0"/>
              <a:ext cx="7318536" cy="988101"/>
              <a:chOff x="0" y="0"/>
              <a:chExt cx="1505034" cy="203200"/>
            </a:xfrm>
          </p:grpSpPr>
          <p:sp>
            <p:nvSpPr>
              <p:cNvPr id="44" name="Freeform 44"/>
              <p:cNvSpPr/>
              <p:nvPr/>
            </p:nvSpPr>
            <p:spPr>
              <a:xfrm>
                <a:off x="0" y="0"/>
                <a:ext cx="1505034" cy="203200"/>
              </a:xfrm>
              <a:custGeom>
                <a:avLst/>
                <a:gdLst/>
                <a:ahLst/>
                <a:cxnLst/>
                <a:rect l="l" t="t" r="r" b="b"/>
                <a:pathLst>
                  <a:path w="1505034" h="203200">
                    <a:moveTo>
                      <a:pt x="0" y="0"/>
                    </a:moveTo>
                    <a:lnTo>
                      <a:pt x="1505034" y="0"/>
                    </a:lnTo>
                    <a:lnTo>
                      <a:pt x="1505034" y="203200"/>
                    </a:lnTo>
                    <a:lnTo>
                      <a:pt x="0" y="203200"/>
                    </a:lnTo>
                    <a:close/>
                  </a:path>
                </a:pathLst>
              </a:custGeom>
              <a:solidFill>
                <a:srgbClr val="F89E9C"/>
              </a:solidFill>
            </p:spPr>
            <p:txBody>
              <a:bodyPr/>
              <a:lstStyle/>
              <a:p>
                <a:endParaRPr lang="en-US"/>
              </a:p>
            </p:txBody>
          </p:sp>
          <p:sp>
            <p:nvSpPr>
              <p:cNvPr id="45" name="TextBox 45"/>
              <p:cNvSpPr txBox="1"/>
              <p:nvPr/>
            </p:nvSpPr>
            <p:spPr>
              <a:xfrm>
                <a:off x="0" y="-47625"/>
                <a:ext cx="1505034" cy="250825"/>
              </a:xfrm>
              <a:prstGeom prst="rect">
                <a:avLst/>
              </a:prstGeom>
            </p:spPr>
            <p:txBody>
              <a:bodyPr lIns="74464" tIns="74464" rIns="74464" bIns="74464" rtlCol="0" anchor="ctr"/>
              <a:lstStyle/>
              <a:p>
                <a:pPr algn="ctr">
                  <a:lnSpc>
                    <a:spcPts val="3576"/>
                  </a:lnSpc>
                  <a:spcBef>
                    <a:spcPct val="0"/>
                  </a:spcBef>
                </a:pPr>
                <a:r>
                  <a:rPr lang="en-US" sz="2554" b="1">
                    <a:solidFill>
                      <a:srgbClr val="000000"/>
                    </a:solidFill>
                    <a:latin typeface="Canva Sans 2 Bold"/>
                    <a:ea typeface="Canva Sans 2 Bold"/>
                    <a:cs typeface="Canva Sans 2 Bold"/>
                    <a:sym typeface="Canva Sans 2 Bold"/>
                  </a:rPr>
                  <a:t>TEST CASE NAME</a:t>
                </a:r>
              </a:p>
            </p:txBody>
          </p:sp>
        </p:grpSp>
        <p:grpSp>
          <p:nvGrpSpPr>
            <p:cNvPr id="46" name="Group 46"/>
            <p:cNvGrpSpPr/>
            <p:nvPr/>
          </p:nvGrpSpPr>
          <p:grpSpPr>
            <a:xfrm>
              <a:off x="0" y="1153891"/>
              <a:ext cx="7318536" cy="2342736"/>
              <a:chOff x="0" y="0"/>
              <a:chExt cx="1505034" cy="481776"/>
            </a:xfrm>
          </p:grpSpPr>
          <p:sp>
            <p:nvSpPr>
              <p:cNvPr id="47" name="Freeform 47"/>
              <p:cNvSpPr/>
              <p:nvPr/>
            </p:nvSpPr>
            <p:spPr>
              <a:xfrm>
                <a:off x="0" y="0"/>
                <a:ext cx="1505034" cy="481776"/>
              </a:xfrm>
              <a:custGeom>
                <a:avLst/>
                <a:gdLst/>
                <a:ahLst/>
                <a:cxnLst/>
                <a:rect l="l" t="t" r="r" b="b"/>
                <a:pathLst>
                  <a:path w="1505034" h="481776">
                    <a:moveTo>
                      <a:pt x="0" y="0"/>
                    </a:moveTo>
                    <a:lnTo>
                      <a:pt x="1505034" y="0"/>
                    </a:lnTo>
                    <a:lnTo>
                      <a:pt x="1505034" y="481776"/>
                    </a:lnTo>
                    <a:lnTo>
                      <a:pt x="0" y="481776"/>
                    </a:lnTo>
                    <a:close/>
                  </a:path>
                </a:pathLst>
              </a:custGeom>
              <a:solidFill>
                <a:srgbClr val="FDD8BF"/>
              </a:solidFill>
            </p:spPr>
            <p:txBody>
              <a:bodyPr/>
              <a:lstStyle/>
              <a:p>
                <a:endParaRPr lang="en-US"/>
              </a:p>
            </p:txBody>
          </p:sp>
          <p:sp>
            <p:nvSpPr>
              <p:cNvPr id="48" name="TextBox 48"/>
              <p:cNvSpPr txBox="1"/>
              <p:nvPr/>
            </p:nvSpPr>
            <p:spPr>
              <a:xfrm>
                <a:off x="0" y="-66675"/>
                <a:ext cx="1505034" cy="548451"/>
              </a:xfrm>
              <a:prstGeom prst="rect">
                <a:avLst/>
              </a:prstGeom>
            </p:spPr>
            <p:txBody>
              <a:bodyPr lIns="74464" tIns="74464" rIns="74464" bIns="74464" rtlCol="0" anchor="ctr"/>
              <a:lstStyle/>
              <a:p>
                <a:pPr algn="just">
                  <a:lnSpc>
                    <a:spcPts val="4696"/>
                  </a:lnSpc>
                </a:pPr>
                <a:endParaRPr/>
              </a:p>
            </p:txBody>
          </p:sp>
        </p:grpSp>
        <p:sp>
          <p:nvSpPr>
            <p:cNvPr id="49" name="TextBox 49"/>
            <p:cNvSpPr txBox="1"/>
            <p:nvPr/>
          </p:nvSpPr>
          <p:spPr>
            <a:xfrm>
              <a:off x="2551790" y="2015302"/>
              <a:ext cx="4766746" cy="564725"/>
            </a:xfrm>
            <a:prstGeom prst="rect">
              <a:avLst/>
            </a:prstGeom>
          </p:spPr>
          <p:txBody>
            <a:bodyPr lIns="0" tIns="0" rIns="0" bIns="0" rtlCol="0" anchor="t">
              <a:spAutoFit/>
            </a:bodyPr>
            <a:lstStyle/>
            <a:p>
              <a:pPr algn="l">
                <a:lnSpc>
                  <a:spcPts val="3513"/>
                </a:lnSpc>
              </a:pPr>
              <a:r>
                <a:rPr lang="en-US" sz="2509">
                  <a:solidFill>
                    <a:srgbClr val="000000"/>
                  </a:solidFill>
                  <a:latin typeface="Canva Sans 2"/>
                  <a:ea typeface="Canva Sans 2"/>
                  <a:cs typeface="Canva Sans 2"/>
                  <a:sym typeface="Canva Sans 2"/>
                </a:rPr>
                <a:t>Payment </a:t>
              </a:r>
            </a:p>
          </p:txBody>
        </p:sp>
        <p:grpSp>
          <p:nvGrpSpPr>
            <p:cNvPr id="50" name="Group 50"/>
            <p:cNvGrpSpPr/>
            <p:nvPr/>
          </p:nvGrpSpPr>
          <p:grpSpPr>
            <a:xfrm>
              <a:off x="14953851" y="3649627"/>
              <a:ext cx="7318536" cy="5520732"/>
              <a:chOff x="0" y="0"/>
              <a:chExt cx="1505034" cy="1135322"/>
            </a:xfrm>
          </p:grpSpPr>
          <p:sp>
            <p:nvSpPr>
              <p:cNvPr id="51" name="Freeform 51"/>
              <p:cNvSpPr/>
              <p:nvPr/>
            </p:nvSpPr>
            <p:spPr>
              <a:xfrm>
                <a:off x="0" y="0"/>
                <a:ext cx="1505034" cy="1135321"/>
              </a:xfrm>
              <a:custGeom>
                <a:avLst/>
                <a:gdLst/>
                <a:ahLst/>
                <a:cxnLst/>
                <a:rect l="l" t="t" r="r" b="b"/>
                <a:pathLst>
                  <a:path w="1505034" h="1135321">
                    <a:moveTo>
                      <a:pt x="0" y="0"/>
                    </a:moveTo>
                    <a:lnTo>
                      <a:pt x="1505034" y="0"/>
                    </a:lnTo>
                    <a:lnTo>
                      <a:pt x="1505034" y="1135321"/>
                    </a:lnTo>
                    <a:lnTo>
                      <a:pt x="0" y="1135321"/>
                    </a:lnTo>
                    <a:close/>
                  </a:path>
                </a:pathLst>
              </a:custGeom>
              <a:solidFill>
                <a:srgbClr val="F6D0CA"/>
              </a:solidFill>
            </p:spPr>
            <p:txBody>
              <a:bodyPr/>
              <a:lstStyle/>
              <a:p>
                <a:endParaRPr lang="en-US"/>
              </a:p>
            </p:txBody>
          </p:sp>
          <p:sp>
            <p:nvSpPr>
              <p:cNvPr id="52" name="TextBox 52"/>
              <p:cNvSpPr txBox="1"/>
              <p:nvPr/>
            </p:nvSpPr>
            <p:spPr>
              <a:xfrm>
                <a:off x="0" y="-66675"/>
                <a:ext cx="1505034" cy="1201997"/>
              </a:xfrm>
              <a:prstGeom prst="rect">
                <a:avLst/>
              </a:prstGeom>
            </p:spPr>
            <p:txBody>
              <a:bodyPr lIns="74464" tIns="74464" rIns="74464" bIns="74464" rtlCol="0" anchor="ctr"/>
              <a:lstStyle/>
              <a:p>
                <a:pPr algn="just">
                  <a:lnSpc>
                    <a:spcPts val="4696"/>
                  </a:lnSpc>
                </a:pPr>
                <a:endParaRPr/>
              </a:p>
            </p:txBody>
          </p:sp>
        </p:grpSp>
        <p:grpSp>
          <p:nvGrpSpPr>
            <p:cNvPr id="53" name="Group 53"/>
            <p:cNvGrpSpPr/>
            <p:nvPr/>
          </p:nvGrpSpPr>
          <p:grpSpPr>
            <a:xfrm>
              <a:off x="7477779" y="3664927"/>
              <a:ext cx="7318536" cy="5505432"/>
              <a:chOff x="0" y="0"/>
              <a:chExt cx="1505034" cy="1132175"/>
            </a:xfrm>
          </p:grpSpPr>
          <p:sp>
            <p:nvSpPr>
              <p:cNvPr id="54" name="Freeform 54"/>
              <p:cNvSpPr/>
              <p:nvPr/>
            </p:nvSpPr>
            <p:spPr>
              <a:xfrm>
                <a:off x="0" y="0"/>
                <a:ext cx="1505034" cy="1132175"/>
              </a:xfrm>
              <a:custGeom>
                <a:avLst/>
                <a:gdLst/>
                <a:ahLst/>
                <a:cxnLst/>
                <a:rect l="l" t="t" r="r" b="b"/>
                <a:pathLst>
                  <a:path w="1505034" h="1132175">
                    <a:moveTo>
                      <a:pt x="0" y="0"/>
                    </a:moveTo>
                    <a:lnTo>
                      <a:pt x="1505034" y="0"/>
                    </a:lnTo>
                    <a:lnTo>
                      <a:pt x="1505034" y="1132175"/>
                    </a:lnTo>
                    <a:lnTo>
                      <a:pt x="0" y="1132175"/>
                    </a:lnTo>
                    <a:close/>
                  </a:path>
                </a:pathLst>
              </a:custGeom>
              <a:solidFill>
                <a:srgbClr val="F6D0CA"/>
              </a:solidFill>
            </p:spPr>
            <p:txBody>
              <a:bodyPr/>
              <a:lstStyle/>
              <a:p>
                <a:endParaRPr lang="en-US"/>
              </a:p>
            </p:txBody>
          </p:sp>
          <p:sp>
            <p:nvSpPr>
              <p:cNvPr id="55" name="TextBox 55"/>
              <p:cNvSpPr txBox="1"/>
              <p:nvPr/>
            </p:nvSpPr>
            <p:spPr>
              <a:xfrm>
                <a:off x="0" y="-66675"/>
                <a:ext cx="1505034" cy="1198850"/>
              </a:xfrm>
              <a:prstGeom prst="rect">
                <a:avLst/>
              </a:prstGeom>
            </p:spPr>
            <p:txBody>
              <a:bodyPr lIns="74464" tIns="74464" rIns="74464" bIns="74464" rtlCol="0" anchor="ctr"/>
              <a:lstStyle/>
              <a:p>
                <a:pPr algn="just">
                  <a:lnSpc>
                    <a:spcPts val="4696"/>
                  </a:lnSpc>
                </a:pPr>
                <a:endParaRPr/>
              </a:p>
            </p:txBody>
          </p:sp>
        </p:grpSp>
        <p:sp>
          <p:nvSpPr>
            <p:cNvPr id="56" name="TextBox 56"/>
            <p:cNvSpPr txBox="1"/>
            <p:nvPr/>
          </p:nvSpPr>
          <p:spPr>
            <a:xfrm>
              <a:off x="8862172" y="3795127"/>
              <a:ext cx="5280852" cy="4854771"/>
            </a:xfrm>
            <a:prstGeom prst="rect">
              <a:avLst/>
            </a:prstGeom>
          </p:spPr>
          <p:txBody>
            <a:bodyPr lIns="0" tIns="0" rIns="0" bIns="0" rtlCol="0" anchor="t">
              <a:spAutoFit/>
            </a:bodyPr>
            <a:lstStyle/>
            <a:p>
              <a:pPr marL="408280" lvl="1" indent="-204140" algn="l">
                <a:lnSpc>
                  <a:spcPts val="2647"/>
                </a:lnSpc>
                <a:buFont typeface="Arial"/>
                <a:buChar char="•"/>
              </a:pPr>
              <a:r>
                <a:rPr lang="en-US" sz="1891">
                  <a:solidFill>
                    <a:srgbClr val="000000"/>
                  </a:solidFill>
                  <a:latin typeface="Canva Sans 2"/>
                  <a:ea typeface="Canva Sans 2"/>
                  <a:cs typeface="Canva Sans 2"/>
                  <a:sym typeface="Canva Sans 2"/>
                </a:rPr>
                <a:t>Navigate to the "Reports" section.</a:t>
              </a:r>
            </a:p>
            <a:p>
              <a:pPr marL="408280" lvl="1" indent="-204140" algn="l">
                <a:lnSpc>
                  <a:spcPts val="2647"/>
                </a:lnSpc>
                <a:buFont typeface="Arial"/>
                <a:buChar char="•"/>
              </a:pPr>
              <a:r>
                <a:rPr lang="en-US" sz="1891">
                  <a:solidFill>
                    <a:srgbClr val="000000"/>
                  </a:solidFill>
                  <a:latin typeface="Canva Sans 2"/>
                  <a:ea typeface="Canva Sans 2"/>
                  <a:cs typeface="Canva Sans 2"/>
                  <a:sym typeface="Canva Sans 2"/>
                </a:rPr>
                <a:t>Select the type of report to generate (e.g., project progress, task completion rate).</a:t>
              </a:r>
            </a:p>
            <a:p>
              <a:pPr marL="408280" lvl="1" indent="-204140" algn="l">
                <a:lnSpc>
                  <a:spcPts val="2647"/>
                </a:lnSpc>
                <a:buFont typeface="Arial"/>
                <a:buChar char="•"/>
              </a:pPr>
              <a:r>
                <a:rPr lang="en-US" sz="1891">
                  <a:solidFill>
                    <a:srgbClr val="000000"/>
                  </a:solidFill>
                  <a:latin typeface="Canva Sans 2"/>
                  <a:ea typeface="Canva Sans 2"/>
                  <a:cs typeface="Canva Sans 2"/>
                  <a:sym typeface="Canva Sans 2"/>
                </a:rPr>
                <a:t>Apply filters such as date range or employee to narrow down the data.</a:t>
              </a:r>
            </a:p>
            <a:p>
              <a:pPr marL="408280" lvl="1" indent="-204140" algn="l">
                <a:lnSpc>
                  <a:spcPts val="2647"/>
                </a:lnSpc>
                <a:buFont typeface="Arial"/>
                <a:buChar char="•"/>
              </a:pPr>
              <a:r>
                <a:rPr lang="en-US" sz="1891">
                  <a:solidFill>
                    <a:srgbClr val="000000"/>
                  </a:solidFill>
                  <a:latin typeface="Canva Sans 2"/>
                  <a:ea typeface="Canva Sans 2"/>
                  <a:cs typeface="Canva Sans 2"/>
                  <a:sym typeface="Canva Sans 2"/>
                </a:rPr>
                <a:t>Generate and download the report in PDF or Excel format.</a:t>
              </a:r>
            </a:p>
          </p:txBody>
        </p:sp>
        <p:sp>
          <p:nvSpPr>
            <p:cNvPr id="57" name="TextBox 57"/>
            <p:cNvSpPr txBox="1"/>
            <p:nvPr/>
          </p:nvSpPr>
          <p:spPr>
            <a:xfrm>
              <a:off x="15972692" y="4966641"/>
              <a:ext cx="5280852" cy="3082788"/>
            </a:xfrm>
            <a:prstGeom prst="rect">
              <a:avLst/>
            </a:prstGeom>
          </p:spPr>
          <p:txBody>
            <a:bodyPr lIns="0" tIns="0" rIns="0" bIns="0" rtlCol="0" anchor="t">
              <a:spAutoFit/>
            </a:bodyPr>
            <a:lstStyle/>
            <a:p>
              <a:pPr algn="just">
                <a:lnSpc>
                  <a:spcPts val="2647"/>
                </a:lnSpc>
              </a:pPr>
              <a:r>
                <a:rPr lang="en-US" sz="1891">
                  <a:solidFill>
                    <a:srgbClr val="000000"/>
                  </a:solidFill>
                  <a:latin typeface="Canva Sans 2"/>
                  <a:ea typeface="Canva Sans 2"/>
                  <a:cs typeface="Canva Sans 2"/>
                  <a:sym typeface="Canva Sans 2"/>
                </a:rPr>
                <a:t>The report should be generated accurately based on the selected filters, and should be downloadable in the specified format with the correct data reflected.</a:t>
              </a:r>
            </a:p>
            <a:p>
              <a:pPr algn="just">
                <a:lnSpc>
                  <a:spcPts val="2647"/>
                </a:lnSpc>
              </a:pPr>
              <a:endParaRPr lang="en-US" sz="1891">
                <a:solidFill>
                  <a:srgbClr val="000000"/>
                </a:solidFill>
                <a:latin typeface="Canva Sans 2"/>
                <a:ea typeface="Canva Sans 2"/>
                <a:cs typeface="Canva Sans 2"/>
                <a:sym typeface="Canva Sans 2"/>
              </a:endParaRPr>
            </a:p>
          </p:txBody>
        </p:sp>
        <p:grpSp>
          <p:nvGrpSpPr>
            <p:cNvPr id="58" name="Group 58"/>
            <p:cNvGrpSpPr/>
            <p:nvPr/>
          </p:nvGrpSpPr>
          <p:grpSpPr>
            <a:xfrm>
              <a:off x="0" y="3664927"/>
              <a:ext cx="7318536" cy="5505432"/>
              <a:chOff x="0" y="0"/>
              <a:chExt cx="1505034" cy="1132175"/>
            </a:xfrm>
          </p:grpSpPr>
          <p:sp>
            <p:nvSpPr>
              <p:cNvPr id="59" name="Freeform 59"/>
              <p:cNvSpPr/>
              <p:nvPr/>
            </p:nvSpPr>
            <p:spPr>
              <a:xfrm>
                <a:off x="0" y="0"/>
                <a:ext cx="1505034" cy="1132175"/>
              </a:xfrm>
              <a:custGeom>
                <a:avLst/>
                <a:gdLst/>
                <a:ahLst/>
                <a:cxnLst/>
                <a:rect l="l" t="t" r="r" b="b"/>
                <a:pathLst>
                  <a:path w="1505034" h="1132175">
                    <a:moveTo>
                      <a:pt x="0" y="0"/>
                    </a:moveTo>
                    <a:lnTo>
                      <a:pt x="1505034" y="0"/>
                    </a:lnTo>
                    <a:lnTo>
                      <a:pt x="1505034" y="1132175"/>
                    </a:lnTo>
                    <a:lnTo>
                      <a:pt x="0" y="1132175"/>
                    </a:lnTo>
                    <a:close/>
                  </a:path>
                </a:pathLst>
              </a:custGeom>
              <a:solidFill>
                <a:srgbClr val="FDD8BF"/>
              </a:solidFill>
            </p:spPr>
            <p:txBody>
              <a:bodyPr/>
              <a:lstStyle/>
              <a:p>
                <a:endParaRPr lang="en-US"/>
              </a:p>
            </p:txBody>
          </p:sp>
          <p:sp>
            <p:nvSpPr>
              <p:cNvPr id="60" name="TextBox 60"/>
              <p:cNvSpPr txBox="1"/>
              <p:nvPr/>
            </p:nvSpPr>
            <p:spPr>
              <a:xfrm>
                <a:off x="0" y="-66675"/>
                <a:ext cx="1505034" cy="1198850"/>
              </a:xfrm>
              <a:prstGeom prst="rect">
                <a:avLst/>
              </a:prstGeom>
            </p:spPr>
            <p:txBody>
              <a:bodyPr lIns="74464" tIns="74464" rIns="74464" bIns="74464" rtlCol="0" anchor="ctr"/>
              <a:lstStyle/>
              <a:p>
                <a:pPr algn="just">
                  <a:lnSpc>
                    <a:spcPts val="4696"/>
                  </a:lnSpc>
                </a:pPr>
                <a:endParaRPr/>
              </a:p>
            </p:txBody>
          </p:sp>
        </p:grpSp>
        <p:sp>
          <p:nvSpPr>
            <p:cNvPr id="61" name="TextBox 61"/>
            <p:cNvSpPr txBox="1"/>
            <p:nvPr/>
          </p:nvSpPr>
          <p:spPr>
            <a:xfrm>
              <a:off x="2551790" y="6184413"/>
              <a:ext cx="4766746" cy="564725"/>
            </a:xfrm>
            <a:prstGeom prst="rect">
              <a:avLst/>
            </a:prstGeom>
          </p:spPr>
          <p:txBody>
            <a:bodyPr lIns="0" tIns="0" rIns="0" bIns="0" rtlCol="0" anchor="t">
              <a:spAutoFit/>
            </a:bodyPr>
            <a:lstStyle/>
            <a:p>
              <a:pPr algn="l">
                <a:lnSpc>
                  <a:spcPts val="3513"/>
                </a:lnSpc>
              </a:pPr>
              <a:r>
                <a:rPr lang="en-US" sz="2509">
                  <a:solidFill>
                    <a:srgbClr val="000000"/>
                  </a:solidFill>
                  <a:latin typeface="Canva Sans 2"/>
                  <a:ea typeface="Canva Sans 2"/>
                  <a:cs typeface="Canva Sans 2"/>
                  <a:sym typeface="Canva Sans 2"/>
                </a:rPr>
                <a:t>Reports </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512925" y="0"/>
            <a:ext cx="1537075" cy="10287000"/>
            <a:chOff x="0" y="0"/>
            <a:chExt cx="2049433" cy="13716000"/>
          </a:xfrm>
        </p:grpSpPr>
        <p:grpSp>
          <p:nvGrpSpPr>
            <p:cNvPr id="3" name="Group 3"/>
            <p:cNvGrpSpPr/>
            <p:nvPr/>
          </p:nvGrpSpPr>
          <p:grpSpPr>
            <a:xfrm>
              <a:off x="0" y="54211"/>
              <a:ext cx="758476" cy="13661789"/>
              <a:chOff x="0" y="0"/>
              <a:chExt cx="224095" cy="4036437"/>
            </a:xfrm>
          </p:grpSpPr>
          <p:sp>
            <p:nvSpPr>
              <p:cNvPr id="4" name="Freeform 4"/>
              <p:cNvSpPr/>
              <p:nvPr/>
            </p:nvSpPr>
            <p:spPr>
              <a:xfrm>
                <a:off x="0" y="0"/>
                <a:ext cx="224095" cy="4036437"/>
              </a:xfrm>
              <a:custGeom>
                <a:avLst/>
                <a:gdLst/>
                <a:ahLst/>
                <a:cxnLst/>
                <a:rect l="l" t="t" r="r" b="b"/>
                <a:pathLst>
                  <a:path w="224095" h="4036437">
                    <a:moveTo>
                      <a:pt x="0" y="0"/>
                    </a:moveTo>
                    <a:lnTo>
                      <a:pt x="224095" y="0"/>
                    </a:lnTo>
                    <a:lnTo>
                      <a:pt x="224095" y="4036437"/>
                    </a:lnTo>
                    <a:lnTo>
                      <a:pt x="0" y="4036437"/>
                    </a:lnTo>
                    <a:close/>
                  </a:path>
                </a:pathLst>
              </a:custGeom>
              <a:solidFill>
                <a:srgbClr val="EFEFEF"/>
              </a:solidFill>
            </p:spPr>
            <p:txBody>
              <a:bodyPr/>
              <a:lstStyle/>
              <a:p>
                <a:endParaRPr lang="en-US"/>
              </a:p>
            </p:txBody>
          </p:sp>
          <p:sp>
            <p:nvSpPr>
              <p:cNvPr id="5" name="TextBox 5"/>
              <p:cNvSpPr txBox="1"/>
              <p:nvPr/>
            </p:nvSpPr>
            <p:spPr>
              <a:xfrm>
                <a:off x="0" y="-28575"/>
                <a:ext cx="224095" cy="4065012"/>
              </a:xfrm>
              <a:prstGeom prst="rect">
                <a:avLst/>
              </a:prstGeom>
            </p:spPr>
            <p:txBody>
              <a:bodyPr lIns="46214" tIns="46214" rIns="46214" bIns="46214" rtlCol="0" anchor="ctr"/>
              <a:lstStyle/>
              <a:p>
                <a:pPr algn="ctr">
                  <a:lnSpc>
                    <a:spcPts val="1783"/>
                  </a:lnSpc>
                </a:pPr>
                <a:endParaRPr/>
              </a:p>
            </p:txBody>
          </p:sp>
        </p:grpSp>
        <p:grpSp>
          <p:nvGrpSpPr>
            <p:cNvPr id="6" name="Group 6"/>
            <p:cNvGrpSpPr/>
            <p:nvPr/>
          </p:nvGrpSpPr>
          <p:grpSpPr>
            <a:xfrm>
              <a:off x="1174220" y="54211"/>
              <a:ext cx="875214" cy="13661789"/>
              <a:chOff x="0" y="0"/>
              <a:chExt cx="258586" cy="4036437"/>
            </a:xfrm>
          </p:grpSpPr>
          <p:sp>
            <p:nvSpPr>
              <p:cNvPr id="7" name="Freeform 7"/>
              <p:cNvSpPr/>
              <p:nvPr/>
            </p:nvSpPr>
            <p:spPr>
              <a:xfrm>
                <a:off x="0" y="0"/>
                <a:ext cx="258586" cy="4036437"/>
              </a:xfrm>
              <a:custGeom>
                <a:avLst/>
                <a:gdLst/>
                <a:ahLst/>
                <a:cxnLst/>
                <a:rect l="l" t="t" r="r" b="b"/>
                <a:pathLst>
                  <a:path w="258586" h="4036437">
                    <a:moveTo>
                      <a:pt x="0" y="0"/>
                    </a:moveTo>
                    <a:lnTo>
                      <a:pt x="258586" y="0"/>
                    </a:lnTo>
                    <a:lnTo>
                      <a:pt x="258586" y="4036437"/>
                    </a:lnTo>
                    <a:lnTo>
                      <a:pt x="0" y="4036437"/>
                    </a:lnTo>
                    <a:close/>
                  </a:path>
                </a:pathLst>
              </a:custGeom>
              <a:solidFill>
                <a:srgbClr val="000000"/>
              </a:solidFill>
            </p:spPr>
            <p:txBody>
              <a:bodyPr/>
              <a:lstStyle/>
              <a:p>
                <a:endParaRPr lang="en-US"/>
              </a:p>
            </p:txBody>
          </p:sp>
          <p:sp>
            <p:nvSpPr>
              <p:cNvPr id="8" name="TextBox 8"/>
              <p:cNvSpPr txBox="1"/>
              <p:nvPr/>
            </p:nvSpPr>
            <p:spPr>
              <a:xfrm>
                <a:off x="0" y="-28575"/>
                <a:ext cx="258586" cy="4065012"/>
              </a:xfrm>
              <a:prstGeom prst="rect">
                <a:avLst/>
              </a:prstGeom>
            </p:spPr>
            <p:txBody>
              <a:bodyPr lIns="46214" tIns="46214" rIns="46214" bIns="46214" rtlCol="0" anchor="ctr"/>
              <a:lstStyle/>
              <a:p>
                <a:pPr algn="ctr">
                  <a:lnSpc>
                    <a:spcPts val="1783"/>
                  </a:lnSpc>
                </a:pPr>
                <a:endParaRPr/>
              </a:p>
            </p:txBody>
          </p:sp>
        </p:grpSp>
        <p:grpSp>
          <p:nvGrpSpPr>
            <p:cNvPr id="9" name="Group 9"/>
            <p:cNvGrpSpPr/>
            <p:nvPr/>
          </p:nvGrpSpPr>
          <p:grpSpPr>
            <a:xfrm>
              <a:off x="891989" y="0"/>
              <a:ext cx="166913" cy="13661789"/>
              <a:chOff x="0" y="0"/>
              <a:chExt cx="49315" cy="4036437"/>
            </a:xfrm>
          </p:grpSpPr>
          <p:sp>
            <p:nvSpPr>
              <p:cNvPr id="10" name="Freeform 10"/>
              <p:cNvSpPr/>
              <p:nvPr/>
            </p:nvSpPr>
            <p:spPr>
              <a:xfrm>
                <a:off x="0" y="0"/>
                <a:ext cx="49315" cy="4036437"/>
              </a:xfrm>
              <a:custGeom>
                <a:avLst/>
                <a:gdLst/>
                <a:ahLst/>
                <a:cxnLst/>
                <a:rect l="l" t="t" r="r" b="b"/>
                <a:pathLst>
                  <a:path w="49315" h="4036437">
                    <a:moveTo>
                      <a:pt x="0" y="0"/>
                    </a:moveTo>
                    <a:lnTo>
                      <a:pt x="49315" y="0"/>
                    </a:lnTo>
                    <a:lnTo>
                      <a:pt x="49315" y="4036437"/>
                    </a:lnTo>
                    <a:lnTo>
                      <a:pt x="0" y="4036437"/>
                    </a:lnTo>
                    <a:close/>
                  </a:path>
                </a:pathLst>
              </a:custGeom>
              <a:solidFill>
                <a:srgbClr val="A6A6A6"/>
              </a:solidFill>
            </p:spPr>
            <p:txBody>
              <a:bodyPr/>
              <a:lstStyle/>
              <a:p>
                <a:endParaRPr lang="en-US"/>
              </a:p>
            </p:txBody>
          </p:sp>
          <p:sp>
            <p:nvSpPr>
              <p:cNvPr id="11" name="TextBox 11"/>
              <p:cNvSpPr txBox="1"/>
              <p:nvPr/>
            </p:nvSpPr>
            <p:spPr>
              <a:xfrm>
                <a:off x="0" y="-28575"/>
                <a:ext cx="49315" cy="4065012"/>
              </a:xfrm>
              <a:prstGeom prst="rect">
                <a:avLst/>
              </a:prstGeom>
            </p:spPr>
            <p:txBody>
              <a:bodyPr lIns="46214" tIns="46214" rIns="46214" bIns="46214" rtlCol="0" anchor="ctr"/>
              <a:lstStyle/>
              <a:p>
                <a:pPr algn="ctr">
                  <a:lnSpc>
                    <a:spcPts val="1783"/>
                  </a:lnSpc>
                </a:pPr>
                <a:endParaRPr/>
              </a:p>
            </p:txBody>
          </p:sp>
        </p:grpSp>
      </p:grpSp>
      <p:sp>
        <p:nvSpPr>
          <p:cNvPr id="12" name="Freeform 12"/>
          <p:cNvSpPr/>
          <p:nvPr/>
        </p:nvSpPr>
        <p:spPr>
          <a:xfrm rot="2635075">
            <a:off x="-4280486" y="-4262332"/>
            <a:ext cx="11188869" cy="11808833"/>
          </a:xfrm>
          <a:custGeom>
            <a:avLst/>
            <a:gdLst/>
            <a:ahLst/>
            <a:cxnLst/>
            <a:rect l="l" t="t" r="r" b="b"/>
            <a:pathLst>
              <a:path w="11188869" h="11808833">
                <a:moveTo>
                  <a:pt x="0" y="0"/>
                </a:moveTo>
                <a:lnTo>
                  <a:pt x="11188869" y="0"/>
                </a:lnTo>
                <a:lnTo>
                  <a:pt x="11188869" y="11808833"/>
                </a:lnTo>
                <a:lnTo>
                  <a:pt x="0" y="118088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3" name="Group 13"/>
          <p:cNvGrpSpPr/>
          <p:nvPr/>
        </p:nvGrpSpPr>
        <p:grpSpPr>
          <a:xfrm>
            <a:off x="482791" y="235621"/>
            <a:ext cx="6105351" cy="1313990"/>
            <a:chOff x="0" y="0"/>
            <a:chExt cx="8140468" cy="1751986"/>
          </a:xfrm>
        </p:grpSpPr>
        <p:sp>
          <p:nvSpPr>
            <p:cNvPr id="14" name="Freeform 14"/>
            <p:cNvSpPr/>
            <p:nvPr/>
          </p:nvSpPr>
          <p:spPr>
            <a:xfrm>
              <a:off x="0" y="0"/>
              <a:ext cx="1751986" cy="1751986"/>
            </a:xfrm>
            <a:custGeom>
              <a:avLst/>
              <a:gdLst/>
              <a:ahLst/>
              <a:cxnLst/>
              <a:rect l="l" t="t" r="r" b="b"/>
              <a:pathLst>
                <a:path w="1751986" h="1751986">
                  <a:moveTo>
                    <a:pt x="0" y="0"/>
                  </a:moveTo>
                  <a:lnTo>
                    <a:pt x="1751986" y="0"/>
                  </a:lnTo>
                  <a:lnTo>
                    <a:pt x="1751986" y="1751986"/>
                  </a:lnTo>
                  <a:lnTo>
                    <a:pt x="0" y="1751986"/>
                  </a:lnTo>
                  <a:lnTo>
                    <a:pt x="0" y="0"/>
                  </a:lnTo>
                  <a:close/>
                </a:path>
              </a:pathLst>
            </a:custGeom>
            <a:blipFill>
              <a:blip r:embed="rId4"/>
              <a:stretch>
                <a:fillRect/>
              </a:stretch>
            </a:blipFill>
          </p:spPr>
          <p:txBody>
            <a:bodyPr/>
            <a:lstStyle/>
            <a:p>
              <a:endParaRPr lang="en-US"/>
            </a:p>
          </p:txBody>
        </p:sp>
        <p:sp>
          <p:nvSpPr>
            <p:cNvPr id="15" name="TextBox 15"/>
            <p:cNvSpPr txBox="1"/>
            <p:nvPr/>
          </p:nvSpPr>
          <p:spPr>
            <a:xfrm>
              <a:off x="2093625" y="450952"/>
              <a:ext cx="6046842" cy="1040682"/>
            </a:xfrm>
            <a:prstGeom prst="rect">
              <a:avLst/>
            </a:prstGeom>
          </p:spPr>
          <p:txBody>
            <a:bodyPr lIns="0" tIns="0" rIns="0" bIns="0" rtlCol="0" anchor="t">
              <a:spAutoFit/>
            </a:bodyPr>
            <a:lstStyle/>
            <a:p>
              <a:pPr algn="l">
                <a:lnSpc>
                  <a:spcPts val="2979"/>
                </a:lnSpc>
              </a:pPr>
              <a:r>
                <a:rPr lang="en-US" sz="2979" b="1">
                  <a:solidFill>
                    <a:srgbClr val="000000"/>
                  </a:solidFill>
                  <a:latin typeface="DM Sans Bold"/>
                  <a:ea typeface="DM Sans Bold"/>
                  <a:cs typeface="DM Sans Bold"/>
                  <a:sym typeface="DM Sans Bold"/>
                </a:rPr>
                <a:t>Technological University of the Philippines</a:t>
              </a:r>
            </a:p>
          </p:txBody>
        </p:sp>
      </p:grpSp>
      <p:grpSp>
        <p:nvGrpSpPr>
          <p:cNvPr id="16" name="Group 16"/>
          <p:cNvGrpSpPr/>
          <p:nvPr/>
        </p:nvGrpSpPr>
        <p:grpSpPr>
          <a:xfrm>
            <a:off x="1028700" y="3565767"/>
            <a:ext cx="6213991" cy="1752519"/>
            <a:chOff x="0" y="0"/>
            <a:chExt cx="8285322" cy="2336692"/>
          </a:xfrm>
        </p:grpSpPr>
        <p:sp>
          <p:nvSpPr>
            <p:cNvPr id="17" name="TextBox 17"/>
            <p:cNvSpPr txBox="1"/>
            <p:nvPr/>
          </p:nvSpPr>
          <p:spPr>
            <a:xfrm>
              <a:off x="0" y="323850"/>
              <a:ext cx="8040222" cy="1997229"/>
            </a:xfrm>
            <a:prstGeom prst="rect">
              <a:avLst/>
            </a:prstGeom>
          </p:spPr>
          <p:txBody>
            <a:bodyPr lIns="0" tIns="0" rIns="0" bIns="0" rtlCol="0" anchor="t">
              <a:spAutoFit/>
            </a:bodyPr>
            <a:lstStyle/>
            <a:p>
              <a:pPr algn="l">
                <a:lnSpc>
                  <a:spcPts val="10350"/>
                </a:lnSpc>
                <a:spcBef>
                  <a:spcPct val="0"/>
                </a:spcBef>
              </a:pPr>
              <a:r>
                <a:rPr lang="en-US" sz="11500">
                  <a:solidFill>
                    <a:srgbClr val="E6A71D"/>
                  </a:solidFill>
                  <a:latin typeface="Organic"/>
                  <a:ea typeface="Organic"/>
                  <a:cs typeface="Organic"/>
                  <a:sym typeface="Organic"/>
                </a:rPr>
                <a:t>OVERVIEW</a:t>
              </a:r>
            </a:p>
          </p:txBody>
        </p:sp>
        <p:sp>
          <p:nvSpPr>
            <p:cNvPr id="18" name="TextBox 18"/>
            <p:cNvSpPr txBox="1"/>
            <p:nvPr/>
          </p:nvSpPr>
          <p:spPr>
            <a:xfrm>
              <a:off x="245099" y="339463"/>
              <a:ext cx="8040222" cy="1997229"/>
            </a:xfrm>
            <a:prstGeom prst="rect">
              <a:avLst/>
            </a:prstGeom>
          </p:spPr>
          <p:txBody>
            <a:bodyPr lIns="0" tIns="0" rIns="0" bIns="0" rtlCol="0" anchor="t">
              <a:spAutoFit/>
            </a:bodyPr>
            <a:lstStyle/>
            <a:p>
              <a:pPr algn="l">
                <a:lnSpc>
                  <a:spcPts val="10350"/>
                </a:lnSpc>
                <a:spcBef>
                  <a:spcPct val="0"/>
                </a:spcBef>
              </a:pPr>
              <a:r>
                <a:rPr lang="en-US" sz="11500">
                  <a:solidFill>
                    <a:srgbClr val="000000"/>
                  </a:solidFill>
                  <a:latin typeface="Organic"/>
                  <a:ea typeface="Organic"/>
                  <a:cs typeface="Organic"/>
                  <a:sym typeface="Organic"/>
                </a:rPr>
                <a:t>OVERVIEW</a:t>
              </a:r>
            </a:p>
          </p:txBody>
        </p:sp>
      </p:grpSp>
      <p:sp>
        <p:nvSpPr>
          <p:cNvPr id="19" name="TextBox 19"/>
          <p:cNvSpPr txBox="1"/>
          <p:nvPr/>
        </p:nvSpPr>
        <p:spPr>
          <a:xfrm>
            <a:off x="2889106" y="9473953"/>
            <a:ext cx="3130694" cy="409576"/>
          </a:xfrm>
          <a:prstGeom prst="rect">
            <a:avLst/>
          </a:prstGeom>
        </p:spPr>
        <p:txBody>
          <a:bodyPr lIns="0" tIns="0" rIns="0" bIns="0" rtlCol="0" anchor="t">
            <a:spAutoFit/>
          </a:bodyPr>
          <a:lstStyle/>
          <a:p>
            <a:pPr algn="r">
              <a:lnSpc>
                <a:spcPts val="3000"/>
              </a:lnSpc>
            </a:pPr>
            <a:r>
              <a:rPr lang="en-US" sz="3000" i="1">
                <a:solidFill>
                  <a:srgbClr val="626262"/>
                </a:solidFill>
                <a:latin typeface="DM Sans Italics"/>
                <a:ea typeface="DM Sans Italics"/>
                <a:cs typeface="DM Sans Italics"/>
                <a:sym typeface="DM Sans Italics"/>
              </a:rPr>
              <a:t>Proposal Defense</a:t>
            </a:r>
          </a:p>
        </p:txBody>
      </p:sp>
      <p:grpSp>
        <p:nvGrpSpPr>
          <p:cNvPr id="20" name="Group 20"/>
          <p:cNvGrpSpPr/>
          <p:nvPr/>
        </p:nvGrpSpPr>
        <p:grpSpPr>
          <a:xfrm>
            <a:off x="8830841" y="608632"/>
            <a:ext cx="8939277" cy="9419308"/>
            <a:chOff x="0" y="0"/>
            <a:chExt cx="11919036" cy="12559077"/>
          </a:xfrm>
        </p:grpSpPr>
        <p:grpSp>
          <p:nvGrpSpPr>
            <p:cNvPr id="21" name="Group 21"/>
            <p:cNvGrpSpPr/>
            <p:nvPr/>
          </p:nvGrpSpPr>
          <p:grpSpPr>
            <a:xfrm>
              <a:off x="0" y="0"/>
              <a:ext cx="1531408" cy="1751986"/>
              <a:chOff x="0" y="0"/>
              <a:chExt cx="710467" cy="812800"/>
            </a:xfrm>
          </p:grpSpPr>
          <p:sp>
            <p:nvSpPr>
              <p:cNvPr id="22" name="Freeform 22"/>
              <p:cNvSpPr/>
              <p:nvPr/>
            </p:nvSpPr>
            <p:spPr>
              <a:xfrm>
                <a:off x="0" y="0"/>
                <a:ext cx="710467" cy="812800"/>
              </a:xfrm>
              <a:custGeom>
                <a:avLst/>
                <a:gdLst/>
                <a:ahLst/>
                <a:cxnLst/>
                <a:rect l="l" t="t" r="r" b="b"/>
                <a:pathLst>
                  <a:path w="710467" h="812800">
                    <a:moveTo>
                      <a:pt x="0" y="0"/>
                    </a:moveTo>
                    <a:lnTo>
                      <a:pt x="710467" y="0"/>
                    </a:lnTo>
                    <a:lnTo>
                      <a:pt x="710467" y="812800"/>
                    </a:lnTo>
                    <a:lnTo>
                      <a:pt x="0" y="812800"/>
                    </a:lnTo>
                    <a:close/>
                  </a:path>
                </a:pathLst>
              </a:custGeom>
              <a:solidFill>
                <a:srgbClr val="000000"/>
              </a:solidFill>
            </p:spPr>
            <p:txBody>
              <a:bodyPr/>
              <a:lstStyle/>
              <a:p>
                <a:endParaRPr lang="en-US"/>
              </a:p>
            </p:txBody>
          </p:sp>
          <p:sp>
            <p:nvSpPr>
              <p:cNvPr id="23" name="TextBox 23"/>
              <p:cNvSpPr txBox="1"/>
              <p:nvPr/>
            </p:nvSpPr>
            <p:spPr>
              <a:xfrm>
                <a:off x="0" y="-47625"/>
                <a:ext cx="710467" cy="860425"/>
              </a:xfrm>
              <a:prstGeom prst="rect">
                <a:avLst/>
              </a:prstGeom>
            </p:spPr>
            <p:txBody>
              <a:bodyPr lIns="50800" tIns="50800" rIns="50800" bIns="50800" rtlCol="0" anchor="ctr"/>
              <a:lstStyle/>
              <a:p>
                <a:pPr algn="ctr">
                  <a:lnSpc>
                    <a:spcPts val="1960"/>
                  </a:lnSpc>
                </a:pPr>
                <a:endParaRPr/>
              </a:p>
            </p:txBody>
          </p:sp>
        </p:grpSp>
        <p:grpSp>
          <p:nvGrpSpPr>
            <p:cNvPr id="24" name="Group 24"/>
            <p:cNvGrpSpPr/>
            <p:nvPr/>
          </p:nvGrpSpPr>
          <p:grpSpPr>
            <a:xfrm>
              <a:off x="1649367" y="0"/>
              <a:ext cx="9001200" cy="1751986"/>
              <a:chOff x="0" y="0"/>
              <a:chExt cx="4175932" cy="812800"/>
            </a:xfrm>
          </p:grpSpPr>
          <p:sp>
            <p:nvSpPr>
              <p:cNvPr id="25" name="Freeform 25"/>
              <p:cNvSpPr/>
              <p:nvPr/>
            </p:nvSpPr>
            <p:spPr>
              <a:xfrm>
                <a:off x="0" y="0"/>
                <a:ext cx="4175932" cy="812800"/>
              </a:xfrm>
              <a:custGeom>
                <a:avLst/>
                <a:gdLst/>
                <a:ahLst/>
                <a:cxnLst/>
                <a:rect l="l" t="t" r="r" b="b"/>
                <a:pathLst>
                  <a:path w="4175932" h="812800">
                    <a:moveTo>
                      <a:pt x="0" y="0"/>
                    </a:moveTo>
                    <a:lnTo>
                      <a:pt x="4175932" y="0"/>
                    </a:lnTo>
                    <a:lnTo>
                      <a:pt x="4175932" y="812800"/>
                    </a:lnTo>
                    <a:lnTo>
                      <a:pt x="0" y="81280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26" name="TextBox 26"/>
              <p:cNvSpPr txBox="1"/>
              <p:nvPr/>
            </p:nvSpPr>
            <p:spPr>
              <a:xfrm>
                <a:off x="0" y="-47625"/>
                <a:ext cx="4175932" cy="860425"/>
              </a:xfrm>
              <a:prstGeom prst="rect">
                <a:avLst/>
              </a:prstGeom>
            </p:spPr>
            <p:txBody>
              <a:bodyPr lIns="50800" tIns="50800" rIns="50800" bIns="50800" rtlCol="0" anchor="ctr"/>
              <a:lstStyle/>
              <a:p>
                <a:pPr algn="ctr">
                  <a:lnSpc>
                    <a:spcPts val="1960"/>
                  </a:lnSpc>
                </a:pPr>
                <a:endParaRPr/>
              </a:p>
            </p:txBody>
          </p:sp>
        </p:grpSp>
        <p:grpSp>
          <p:nvGrpSpPr>
            <p:cNvPr id="27" name="Group 27"/>
            <p:cNvGrpSpPr/>
            <p:nvPr/>
          </p:nvGrpSpPr>
          <p:grpSpPr>
            <a:xfrm>
              <a:off x="0" y="5591849"/>
              <a:ext cx="1531408" cy="1751986"/>
              <a:chOff x="0" y="0"/>
              <a:chExt cx="710467" cy="812800"/>
            </a:xfrm>
          </p:grpSpPr>
          <p:sp>
            <p:nvSpPr>
              <p:cNvPr id="28" name="Freeform 28"/>
              <p:cNvSpPr/>
              <p:nvPr/>
            </p:nvSpPr>
            <p:spPr>
              <a:xfrm>
                <a:off x="0" y="0"/>
                <a:ext cx="710467" cy="812800"/>
              </a:xfrm>
              <a:custGeom>
                <a:avLst/>
                <a:gdLst/>
                <a:ahLst/>
                <a:cxnLst/>
                <a:rect l="l" t="t" r="r" b="b"/>
                <a:pathLst>
                  <a:path w="710467" h="812800">
                    <a:moveTo>
                      <a:pt x="0" y="0"/>
                    </a:moveTo>
                    <a:lnTo>
                      <a:pt x="710467" y="0"/>
                    </a:lnTo>
                    <a:lnTo>
                      <a:pt x="710467" y="812800"/>
                    </a:lnTo>
                    <a:lnTo>
                      <a:pt x="0" y="812800"/>
                    </a:lnTo>
                    <a:close/>
                  </a:path>
                </a:pathLst>
              </a:custGeom>
              <a:solidFill>
                <a:srgbClr val="000000"/>
              </a:solidFill>
            </p:spPr>
            <p:txBody>
              <a:bodyPr/>
              <a:lstStyle/>
              <a:p>
                <a:endParaRPr lang="en-US"/>
              </a:p>
            </p:txBody>
          </p:sp>
          <p:sp>
            <p:nvSpPr>
              <p:cNvPr id="29" name="TextBox 29"/>
              <p:cNvSpPr txBox="1"/>
              <p:nvPr/>
            </p:nvSpPr>
            <p:spPr>
              <a:xfrm>
                <a:off x="0" y="-47625"/>
                <a:ext cx="710467" cy="860425"/>
              </a:xfrm>
              <a:prstGeom prst="rect">
                <a:avLst/>
              </a:prstGeom>
            </p:spPr>
            <p:txBody>
              <a:bodyPr lIns="50800" tIns="50800" rIns="50800" bIns="50800" rtlCol="0" anchor="ctr"/>
              <a:lstStyle/>
              <a:p>
                <a:pPr algn="ctr">
                  <a:lnSpc>
                    <a:spcPts val="1960"/>
                  </a:lnSpc>
                </a:pPr>
                <a:endParaRPr/>
              </a:p>
            </p:txBody>
          </p:sp>
        </p:grpSp>
        <p:grpSp>
          <p:nvGrpSpPr>
            <p:cNvPr id="30" name="Group 30"/>
            <p:cNvGrpSpPr/>
            <p:nvPr/>
          </p:nvGrpSpPr>
          <p:grpSpPr>
            <a:xfrm>
              <a:off x="1649367" y="5591849"/>
              <a:ext cx="9001200" cy="1751986"/>
              <a:chOff x="0" y="0"/>
              <a:chExt cx="4175932" cy="812800"/>
            </a:xfrm>
          </p:grpSpPr>
          <p:sp>
            <p:nvSpPr>
              <p:cNvPr id="31" name="Freeform 31"/>
              <p:cNvSpPr/>
              <p:nvPr/>
            </p:nvSpPr>
            <p:spPr>
              <a:xfrm>
                <a:off x="0" y="0"/>
                <a:ext cx="4175932" cy="812800"/>
              </a:xfrm>
              <a:custGeom>
                <a:avLst/>
                <a:gdLst/>
                <a:ahLst/>
                <a:cxnLst/>
                <a:rect l="l" t="t" r="r" b="b"/>
                <a:pathLst>
                  <a:path w="4175932" h="812800">
                    <a:moveTo>
                      <a:pt x="0" y="0"/>
                    </a:moveTo>
                    <a:lnTo>
                      <a:pt x="4175932" y="0"/>
                    </a:lnTo>
                    <a:lnTo>
                      <a:pt x="4175932" y="812800"/>
                    </a:lnTo>
                    <a:lnTo>
                      <a:pt x="0" y="81280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32" name="TextBox 32"/>
              <p:cNvSpPr txBox="1"/>
              <p:nvPr/>
            </p:nvSpPr>
            <p:spPr>
              <a:xfrm>
                <a:off x="0" y="-47625"/>
                <a:ext cx="4175932" cy="860425"/>
              </a:xfrm>
              <a:prstGeom prst="rect">
                <a:avLst/>
              </a:prstGeom>
            </p:spPr>
            <p:txBody>
              <a:bodyPr lIns="50800" tIns="50800" rIns="50800" bIns="50800" rtlCol="0" anchor="ctr"/>
              <a:lstStyle/>
              <a:p>
                <a:pPr algn="ctr">
                  <a:lnSpc>
                    <a:spcPts val="1960"/>
                  </a:lnSpc>
                </a:pPr>
                <a:endParaRPr/>
              </a:p>
            </p:txBody>
          </p:sp>
        </p:grpSp>
        <p:grpSp>
          <p:nvGrpSpPr>
            <p:cNvPr id="33" name="Group 33"/>
            <p:cNvGrpSpPr/>
            <p:nvPr/>
          </p:nvGrpSpPr>
          <p:grpSpPr>
            <a:xfrm>
              <a:off x="0" y="8373029"/>
              <a:ext cx="1531408" cy="1751986"/>
              <a:chOff x="0" y="0"/>
              <a:chExt cx="710467" cy="812800"/>
            </a:xfrm>
          </p:grpSpPr>
          <p:sp>
            <p:nvSpPr>
              <p:cNvPr id="34" name="Freeform 34"/>
              <p:cNvSpPr/>
              <p:nvPr/>
            </p:nvSpPr>
            <p:spPr>
              <a:xfrm>
                <a:off x="0" y="0"/>
                <a:ext cx="710467" cy="812800"/>
              </a:xfrm>
              <a:custGeom>
                <a:avLst/>
                <a:gdLst/>
                <a:ahLst/>
                <a:cxnLst/>
                <a:rect l="l" t="t" r="r" b="b"/>
                <a:pathLst>
                  <a:path w="710467" h="812800">
                    <a:moveTo>
                      <a:pt x="0" y="0"/>
                    </a:moveTo>
                    <a:lnTo>
                      <a:pt x="710467" y="0"/>
                    </a:lnTo>
                    <a:lnTo>
                      <a:pt x="710467" y="812800"/>
                    </a:lnTo>
                    <a:lnTo>
                      <a:pt x="0" y="812800"/>
                    </a:lnTo>
                    <a:close/>
                  </a:path>
                </a:pathLst>
              </a:custGeom>
              <a:solidFill>
                <a:srgbClr val="231F20"/>
              </a:solidFill>
            </p:spPr>
            <p:txBody>
              <a:bodyPr/>
              <a:lstStyle/>
              <a:p>
                <a:endParaRPr lang="en-US"/>
              </a:p>
            </p:txBody>
          </p:sp>
          <p:sp>
            <p:nvSpPr>
              <p:cNvPr id="35" name="TextBox 35"/>
              <p:cNvSpPr txBox="1"/>
              <p:nvPr/>
            </p:nvSpPr>
            <p:spPr>
              <a:xfrm>
                <a:off x="0" y="-47625"/>
                <a:ext cx="710467" cy="860425"/>
              </a:xfrm>
              <a:prstGeom prst="rect">
                <a:avLst/>
              </a:prstGeom>
            </p:spPr>
            <p:txBody>
              <a:bodyPr lIns="50800" tIns="50800" rIns="50800" bIns="50800" rtlCol="0" anchor="ctr"/>
              <a:lstStyle/>
              <a:p>
                <a:pPr algn="ctr">
                  <a:lnSpc>
                    <a:spcPts val="1960"/>
                  </a:lnSpc>
                </a:pPr>
                <a:endParaRPr/>
              </a:p>
            </p:txBody>
          </p:sp>
        </p:grpSp>
        <p:grpSp>
          <p:nvGrpSpPr>
            <p:cNvPr id="36" name="Group 36"/>
            <p:cNvGrpSpPr/>
            <p:nvPr/>
          </p:nvGrpSpPr>
          <p:grpSpPr>
            <a:xfrm>
              <a:off x="1649367" y="8373029"/>
              <a:ext cx="9001200" cy="1751986"/>
              <a:chOff x="0" y="0"/>
              <a:chExt cx="4175932" cy="812800"/>
            </a:xfrm>
          </p:grpSpPr>
          <p:sp>
            <p:nvSpPr>
              <p:cNvPr id="37" name="Freeform 37"/>
              <p:cNvSpPr/>
              <p:nvPr/>
            </p:nvSpPr>
            <p:spPr>
              <a:xfrm>
                <a:off x="0" y="0"/>
                <a:ext cx="4175932" cy="812800"/>
              </a:xfrm>
              <a:custGeom>
                <a:avLst/>
                <a:gdLst/>
                <a:ahLst/>
                <a:cxnLst/>
                <a:rect l="l" t="t" r="r" b="b"/>
                <a:pathLst>
                  <a:path w="4175932" h="812800">
                    <a:moveTo>
                      <a:pt x="0" y="0"/>
                    </a:moveTo>
                    <a:lnTo>
                      <a:pt x="4175932" y="0"/>
                    </a:lnTo>
                    <a:lnTo>
                      <a:pt x="4175932" y="812800"/>
                    </a:lnTo>
                    <a:lnTo>
                      <a:pt x="0" y="81280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38" name="TextBox 38"/>
              <p:cNvSpPr txBox="1"/>
              <p:nvPr/>
            </p:nvSpPr>
            <p:spPr>
              <a:xfrm>
                <a:off x="0" y="-47625"/>
                <a:ext cx="4175932" cy="860425"/>
              </a:xfrm>
              <a:prstGeom prst="rect">
                <a:avLst/>
              </a:prstGeom>
            </p:spPr>
            <p:txBody>
              <a:bodyPr lIns="50800" tIns="50800" rIns="50800" bIns="50800" rtlCol="0" anchor="ctr"/>
              <a:lstStyle/>
              <a:p>
                <a:pPr algn="ctr">
                  <a:lnSpc>
                    <a:spcPts val="1960"/>
                  </a:lnSpc>
                </a:pPr>
                <a:endParaRPr/>
              </a:p>
            </p:txBody>
          </p:sp>
        </p:grpSp>
        <p:grpSp>
          <p:nvGrpSpPr>
            <p:cNvPr id="39" name="Group 39"/>
            <p:cNvGrpSpPr/>
            <p:nvPr/>
          </p:nvGrpSpPr>
          <p:grpSpPr>
            <a:xfrm>
              <a:off x="1649367" y="1875286"/>
              <a:ext cx="9001200" cy="3589563"/>
              <a:chOff x="0" y="0"/>
              <a:chExt cx="4175932" cy="1665308"/>
            </a:xfrm>
          </p:grpSpPr>
          <p:sp>
            <p:nvSpPr>
              <p:cNvPr id="40" name="Freeform 40"/>
              <p:cNvSpPr/>
              <p:nvPr/>
            </p:nvSpPr>
            <p:spPr>
              <a:xfrm>
                <a:off x="0" y="0"/>
                <a:ext cx="4175932" cy="1665308"/>
              </a:xfrm>
              <a:custGeom>
                <a:avLst/>
                <a:gdLst/>
                <a:ahLst/>
                <a:cxnLst/>
                <a:rect l="l" t="t" r="r" b="b"/>
                <a:pathLst>
                  <a:path w="4175932" h="1665308">
                    <a:moveTo>
                      <a:pt x="0" y="0"/>
                    </a:moveTo>
                    <a:lnTo>
                      <a:pt x="4175932" y="0"/>
                    </a:lnTo>
                    <a:lnTo>
                      <a:pt x="4175932" y="1665308"/>
                    </a:lnTo>
                    <a:lnTo>
                      <a:pt x="0" y="1665308"/>
                    </a:lnTo>
                    <a:close/>
                  </a:path>
                </a:pathLst>
              </a:custGeom>
              <a:solidFill>
                <a:srgbClr val="FDCD63"/>
              </a:solidFill>
            </p:spPr>
            <p:txBody>
              <a:bodyPr/>
              <a:lstStyle/>
              <a:p>
                <a:endParaRPr lang="en-US"/>
              </a:p>
            </p:txBody>
          </p:sp>
          <p:sp>
            <p:nvSpPr>
              <p:cNvPr id="41" name="TextBox 41"/>
              <p:cNvSpPr txBox="1"/>
              <p:nvPr/>
            </p:nvSpPr>
            <p:spPr>
              <a:xfrm>
                <a:off x="0" y="-47625"/>
                <a:ext cx="4175932" cy="1712933"/>
              </a:xfrm>
              <a:prstGeom prst="rect">
                <a:avLst/>
              </a:prstGeom>
            </p:spPr>
            <p:txBody>
              <a:bodyPr lIns="50800" tIns="50800" rIns="50800" bIns="50800" rtlCol="0" anchor="ctr"/>
              <a:lstStyle/>
              <a:p>
                <a:pPr algn="ctr">
                  <a:lnSpc>
                    <a:spcPts val="1960"/>
                  </a:lnSpc>
                </a:pPr>
                <a:endParaRPr/>
              </a:p>
            </p:txBody>
          </p:sp>
        </p:grpSp>
        <p:grpSp>
          <p:nvGrpSpPr>
            <p:cNvPr id="42" name="Group 42"/>
            <p:cNvGrpSpPr/>
            <p:nvPr/>
          </p:nvGrpSpPr>
          <p:grpSpPr>
            <a:xfrm>
              <a:off x="1649367" y="7470835"/>
              <a:ext cx="9001200" cy="775195"/>
              <a:chOff x="0" y="0"/>
              <a:chExt cx="4175932" cy="359636"/>
            </a:xfrm>
          </p:grpSpPr>
          <p:sp>
            <p:nvSpPr>
              <p:cNvPr id="43" name="Freeform 43"/>
              <p:cNvSpPr/>
              <p:nvPr/>
            </p:nvSpPr>
            <p:spPr>
              <a:xfrm>
                <a:off x="0" y="0"/>
                <a:ext cx="4175932" cy="359636"/>
              </a:xfrm>
              <a:custGeom>
                <a:avLst/>
                <a:gdLst/>
                <a:ahLst/>
                <a:cxnLst/>
                <a:rect l="l" t="t" r="r" b="b"/>
                <a:pathLst>
                  <a:path w="4175932" h="359636">
                    <a:moveTo>
                      <a:pt x="0" y="0"/>
                    </a:moveTo>
                    <a:lnTo>
                      <a:pt x="4175932" y="0"/>
                    </a:lnTo>
                    <a:lnTo>
                      <a:pt x="4175932" y="359636"/>
                    </a:lnTo>
                    <a:lnTo>
                      <a:pt x="0" y="359636"/>
                    </a:lnTo>
                    <a:close/>
                  </a:path>
                </a:pathLst>
              </a:custGeom>
              <a:solidFill>
                <a:srgbClr val="FDCD63"/>
              </a:solidFill>
            </p:spPr>
            <p:txBody>
              <a:bodyPr/>
              <a:lstStyle/>
              <a:p>
                <a:endParaRPr lang="en-US"/>
              </a:p>
            </p:txBody>
          </p:sp>
          <p:sp>
            <p:nvSpPr>
              <p:cNvPr id="44" name="TextBox 44"/>
              <p:cNvSpPr txBox="1"/>
              <p:nvPr/>
            </p:nvSpPr>
            <p:spPr>
              <a:xfrm>
                <a:off x="0" y="-47625"/>
                <a:ext cx="4175932" cy="407261"/>
              </a:xfrm>
              <a:prstGeom prst="rect">
                <a:avLst/>
              </a:prstGeom>
            </p:spPr>
            <p:txBody>
              <a:bodyPr lIns="50800" tIns="50800" rIns="50800" bIns="50800" rtlCol="0" anchor="ctr"/>
              <a:lstStyle/>
              <a:p>
                <a:pPr algn="ctr">
                  <a:lnSpc>
                    <a:spcPts val="1960"/>
                  </a:lnSpc>
                </a:pPr>
                <a:endParaRPr/>
              </a:p>
            </p:txBody>
          </p:sp>
        </p:grpSp>
        <p:grpSp>
          <p:nvGrpSpPr>
            <p:cNvPr id="45" name="Group 45"/>
            <p:cNvGrpSpPr/>
            <p:nvPr/>
          </p:nvGrpSpPr>
          <p:grpSpPr>
            <a:xfrm>
              <a:off x="1649367" y="10252016"/>
              <a:ext cx="9001200" cy="2307062"/>
              <a:chOff x="0" y="0"/>
              <a:chExt cx="4175932" cy="1070317"/>
            </a:xfrm>
          </p:grpSpPr>
          <p:sp>
            <p:nvSpPr>
              <p:cNvPr id="46" name="Freeform 46"/>
              <p:cNvSpPr/>
              <p:nvPr/>
            </p:nvSpPr>
            <p:spPr>
              <a:xfrm>
                <a:off x="0" y="0"/>
                <a:ext cx="4175932" cy="1070317"/>
              </a:xfrm>
              <a:custGeom>
                <a:avLst/>
                <a:gdLst/>
                <a:ahLst/>
                <a:cxnLst/>
                <a:rect l="l" t="t" r="r" b="b"/>
                <a:pathLst>
                  <a:path w="4175932" h="1070317">
                    <a:moveTo>
                      <a:pt x="0" y="0"/>
                    </a:moveTo>
                    <a:lnTo>
                      <a:pt x="4175932" y="0"/>
                    </a:lnTo>
                    <a:lnTo>
                      <a:pt x="4175932" y="1070317"/>
                    </a:lnTo>
                    <a:lnTo>
                      <a:pt x="0" y="1070317"/>
                    </a:lnTo>
                    <a:close/>
                  </a:path>
                </a:pathLst>
              </a:custGeom>
              <a:solidFill>
                <a:srgbClr val="FDCD63"/>
              </a:solidFill>
            </p:spPr>
            <p:txBody>
              <a:bodyPr/>
              <a:lstStyle/>
              <a:p>
                <a:endParaRPr lang="en-US"/>
              </a:p>
            </p:txBody>
          </p:sp>
          <p:sp>
            <p:nvSpPr>
              <p:cNvPr id="47" name="TextBox 47"/>
              <p:cNvSpPr txBox="1"/>
              <p:nvPr/>
            </p:nvSpPr>
            <p:spPr>
              <a:xfrm>
                <a:off x="0" y="-47625"/>
                <a:ext cx="4175932" cy="1117942"/>
              </a:xfrm>
              <a:prstGeom prst="rect">
                <a:avLst/>
              </a:prstGeom>
            </p:spPr>
            <p:txBody>
              <a:bodyPr lIns="50800" tIns="50800" rIns="50800" bIns="50800" rtlCol="0" anchor="ctr"/>
              <a:lstStyle/>
              <a:p>
                <a:pPr algn="ctr">
                  <a:lnSpc>
                    <a:spcPts val="1960"/>
                  </a:lnSpc>
                </a:pPr>
                <a:endParaRPr/>
              </a:p>
            </p:txBody>
          </p:sp>
        </p:grpSp>
        <p:sp>
          <p:nvSpPr>
            <p:cNvPr id="48" name="TextBox 48"/>
            <p:cNvSpPr txBox="1"/>
            <p:nvPr/>
          </p:nvSpPr>
          <p:spPr>
            <a:xfrm>
              <a:off x="0" y="-23031"/>
              <a:ext cx="1531408" cy="1598024"/>
            </a:xfrm>
            <a:prstGeom prst="rect">
              <a:avLst/>
            </a:prstGeom>
          </p:spPr>
          <p:txBody>
            <a:bodyPr lIns="0" tIns="0" rIns="0" bIns="0" rtlCol="0" anchor="t">
              <a:spAutoFit/>
            </a:bodyPr>
            <a:lstStyle/>
            <a:p>
              <a:pPr algn="ctr">
                <a:lnSpc>
                  <a:spcPts val="9733"/>
                </a:lnSpc>
              </a:pPr>
              <a:r>
                <a:rPr lang="en-US" sz="6952" b="1">
                  <a:solidFill>
                    <a:srgbClr val="FFFFFF"/>
                  </a:solidFill>
                  <a:latin typeface="Poppins Medium"/>
                  <a:ea typeface="Poppins Medium"/>
                  <a:cs typeface="Poppins Medium"/>
                  <a:sym typeface="Poppins Medium"/>
                </a:rPr>
                <a:t>1</a:t>
              </a:r>
            </a:p>
          </p:txBody>
        </p:sp>
        <p:sp>
          <p:nvSpPr>
            <p:cNvPr id="49" name="TextBox 49"/>
            <p:cNvSpPr txBox="1"/>
            <p:nvPr/>
          </p:nvSpPr>
          <p:spPr>
            <a:xfrm>
              <a:off x="0" y="5568817"/>
              <a:ext cx="1531408" cy="1598024"/>
            </a:xfrm>
            <a:prstGeom prst="rect">
              <a:avLst/>
            </a:prstGeom>
          </p:spPr>
          <p:txBody>
            <a:bodyPr lIns="0" tIns="0" rIns="0" bIns="0" rtlCol="0" anchor="t">
              <a:spAutoFit/>
            </a:bodyPr>
            <a:lstStyle/>
            <a:p>
              <a:pPr algn="ctr">
                <a:lnSpc>
                  <a:spcPts val="9733"/>
                </a:lnSpc>
              </a:pPr>
              <a:r>
                <a:rPr lang="en-US" sz="6952" b="1">
                  <a:solidFill>
                    <a:srgbClr val="FFFFFF"/>
                  </a:solidFill>
                  <a:latin typeface="Poppins Medium"/>
                  <a:ea typeface="Poppins Medium"/>
                  <a:cs typeface="Poppins Medium"/>
                  <a:sym typeface="Poppins Medium"/>
                </a:rPr>
                <a:t>2</a:t>
              </a:r>
            </a:p>
          </p:txBody>
        </p:sp>
        <p:sp>
          <p:nvSpPr>
            <p:cNvPr id="50" name="TextBox 50"/>
            <p:cNvSpPr txBox="1"/>
            <p:nvPr/>
          </p:nvSpPr>
          <p:spPr>
            <a:xfrm>
              <a:off x="0" y="8349998"/>
              <a:ext cx="1531408" cy="1598024"/>
            </a:xfrm>
            <a:prstGeom prst="rect">
              <a:avLst/>
            </a:prstGeom>
          </p:spPr>
          <p:txBody>
            <a:bodyPr lIns="0" tIns="0" rIns="0" bIns="0" rtlCol="0" anchor="t">
              <a:spAutoFit/>
            </a:bodyPr>
            <a:lstStyle/>
            <a:p>
              <a:pPr algn="ctr">
                <a:lnSpc>
                  <a:spcPts val="9733"/>
                </a:lnSpc>
              </a:pPr>
              <a:r>
                <a:rPr lang="en-US" sz="6952" b="1">
                  <a:solidFill>
                    <a:srgbClr val="FFFFFF"/>
                  </a:solidFill>
                  <a:latin typeface="Poppins Medium"/>
                  <a:ea typeface="Poppins Medium"/>
                  <a:cs typeface="Poppins Medium"/>
                  <a:sym typeface="Poppins Medium"/>
                </a:rPr>
                <a:t>3</a:t>
              </a:r>
            </a:p>
          </p:txBody>
        </p:sp>
        <p:sp>
          <p:nvSpPr>
            <p:cNvPr id="51" name="TextBox 51"/>
            <p:cNvSpPr txBox="1"/>
            <p:nvPr/>
          </p:nvSpPr>
          <p:spPr>
            <a:xfrm>
              <a:off x="1966390" y="220857"/>
              <a:ext cx="7951645" cy="1353045"/>
            </a:xfrm>
            <a:prstGeom prst="rect">
              <a:avLst/>
            </a:prstGeom>
          </p:spPr>
          <p:txBody>
            <a:bodyPr lIns="0" tIns="0" rIns="0" bIns="0" rtlCol="0" anchor="t">
              <a:spAutoFit/>
            </a:bodyPr>
            <a:lstStyle/>
            <a:p>
              <a:pPr algn="l">
                <a:lnSpc>
                  <a:spcPts val="4179"/>
                </a:lnSpc>
              </a:pPr>
              <a:r>
                <a:rPr lang="en-US" sz="2985" b="1" spc="29">
                  <a:solidFill>
                    <a:srgbClr val="000000"/>
                  </a:solidFill>
                  <a:latin typeface="DM Sans Bold"/>
                  <a:ea typeface="DM Sans Bold"/>
                  <a:cs typeface="DM Sans Bold"/>
                  <a:sym typeface="DM Sans Bold"/>
                </a:rPr>
                <a:t>Chapter 1: Problem and its Setting</a:t>
              </a:r>
            </a:p>
          </p:txBody>
        </p:sp>
        <p:sp>
          <p:nvSpPr>
            <p:cNvPr id="52" name="TextBox 52"/>
            <p:cNvSpPr txBox="1"/>
            <p:nvPr/>
          </p:nvSpPr>
          <p:spPr>
            <a:xfrm>
              <a:off x="1966390" y="6110532"/>
              <a:ext cx="8684177" cy="654545"/>
            </a:xfrm>
            <a:prstGeom prst="rect">
              <a:avLst/>
            </a:prstGeom>
          </p:spPr>
          <p:txBody>
            <a:bodyPr lIns="0" tIns="0" rIns="0" bIns="0" rtlCol="0" anchor="t">
              <a:spAutoFit/>
            </a:bodyPr>
            <a:lstStyle/>
            <a:p>
              <a:pPr algn="l">
                <a:lnSpc>
                  <a:spcPts val="4179"/>
                </a:lnSpc>
              </a:pPr>
              <a:r>
                <a:rPr lang="en-US" sz="2985" b="1" spc="29">
                  <a:solidFill>
                    <a:srgbClr val="000000"/>
                  </a:solidFill>
                  <a:latin typeface="DM Sans Bold"/>
                  <a:ea typeface="DM Sans Bold"/>
                  <a:cs typeface="DM Sans Bold"/>
                  <a:sym typeface="DM Sans Bold"/>
                </a:rPr>
                <a:t>Chapter 2: Conceptual Framework</a:t>
              </a:r>
            </a:p>
          </p:txBody>
        </p:sp>
        <p:sp>
          <p:nvSpPr>
            <p:cNvPr id="53" name="TextBox 53"/>
            <p:cNvSpPr txBox="1"/>
            <p:nvPr/>
          </p:nvSpPr>
          <p:spPr>
            <a:xfrm>
              <a:off x="1966390" y="8894638"/>
              <a:ext cx="8684177" cy="654545"/>
            </a:xfrm>
            <a:prstGeom prst="rect">
              <a:avLst/>
            </a:prstGeom>
          </p:spPr>
          <p:txBody>
            <a:bodyPr lIns="0" tIns="0" rIns="0" bIns="0" rtlCol="0" anchor="t">
              <a:spAutoFit/>
            </a:bodyPr>
            <a:lstStyle/>
            <a:p>
              <a:pPr algn="l">
                <a:lnSpc>
                  <a:spcPts val="4179"/>
                </a:lnSpc>
              </a:pPr>
              <a:r>
                <a:rPr lang="en-US" sz="2985" b="1" spc="29">
                  <a:solidFill>
                    <a:srgbClr val="000000"/>
                  </a:solidFill>
                  <a:latin typeface="DM Sans Bold"/>
                  <a:ea typeface="DM Sans Bold"/>
                  <a:cs typeface="DM Sans Bold"/>
                  <a:sym typeface="DM Sans Bold"/>
                </a:rPr>
                <a:t>Chapter 3: Methodology</a:t>
              </a:r>
            </a:p>
          </p:txBody>
        </p:sp>
        <p:sp>
          <p:nvSpPr>
            <p:cNvPr id="54" name="TextBox 54"/>
            <p:cNvSpPr txBox="1"/>
            <p:nvPr/>
          </p:nvSpPr>
          <p:spPr>
            <a:xfrm>
              <a:off x="2174144" y="2101594"/>
              <a:ext cx="7361539" cy="3187338"/>
            </a:xfrm>
            <a:prstGeom prst="rect">
              <a:avLst/>
            </a:prstGeom>
          </p:spPr>
          <p:txBody>
            <a:bodyPr lIns="0" tIns="0" rIns="0" bIns="0" rtlCol="0" anchor="t">
              <a:spAutoFit/>
            </a:bodyPr>
            <a:lstStyle/>
            <a:p>
              <a:pPr marL="596714" lvl="1" indent="-298357" algn="l">
                <a:lnSpc>
                  <a:spcPts val="3869"/>
                </a:lnSpc>
                <a:buFont typeface="Arial"/>
                <a:buChar char="•"/>
              </a:pPr>
              <a:r>
                <a:rPr lang="en-US" sz="2763" spc="27">
                  <a:solidFill>
                    <a:srgbClr val="000000"/>
                  </a:solidFill>
                  <a:latin typeface="DM Sans"/>
                  <a:ea typeface="DM Sans"/>
                  <a:cs typeface="DM Sans"/>
                  <a:sym typeface="DM Sans"/>
                </a:rPr>
                <a:t>Introduction</a:t>
              </a:r>
            </a:p>
            <a:p>
              <a:pPr marL="596714" lvl="1" indent="-298357" algn="l">
                <a:lnSpc>
                  <a:spcPts val="3869"/>
                </a:lnSpc>
                <a:buFont typeface="Arial"/>
                <a:buChar char="•"/>
              </a:pPr>
              <a:r>
                <a:rPr lang="en-US" sz="2763" spc="27">
                  <a:solidFill>
                    <a:srgbClr val="000000"/>
                  </a:solidFill>
                  <a:latin typeface="DM Sans"/>
                  <a:ea typeface="DM Sans"/>
                  <a:cs typeface="DM Sans"/>
                  <a:sym typeface="DM Sans"/>
                </a:rPr>
                <a:t>Background of the Study</a:t>
              </a:r>
            </a:p>
            <a:p>
              <a:pPr marL="596714" lvl="1" indent="-298357" algn="l">
                <a:lnSpc>
                  <a:spcPts val="3869"/>
                </a:lnSpc>
                <a:buFont typeface="Arial"/>
                <a:buChar char="•"/>
              </a:pPr>
              <a:r>
                <a:rPr lang="en-US" sz="2763" spc="27">
                  <a:solidFill>
                    <a:srgbClr val="000000"/>
                  </a:solidFill>
                  <a:latin typeface="DM Sans"/>
                  <a:ea typeface="DM Sans"/>
                  <a:cs typeface="DM Sans"/>
                  <a:sym typeface="DM Sans"/>
                </a:rPr>
                <a:t>Objectives</a:t>
              </a:r>
            </a:p>
            <a:p>
              <a:pPr marL="596714" lvl="1" indent="-298357" algn="l">
                <a:lnSpc>
                  <a:spcPts val="3869"/>
                </a:lnSpc>
                <a:buFont typeface="Arial"/>
                <a:buChar char="•"/>
              </a:pPr>
              <a:r>
                <a:rPr lang="en-US" sz="2763" spc="27">
                  <a:solidFill>
                    <a:srgbClr val="000000"/>
                  </a:solidFill>
                  <a:latin typeface="DM Sans"/>
                  <a:ea typeface="DM Sans"/>
                  <a:cs typeface="DM Sans"/>
                  <a:sym typeface="DM Sans"/>
                </a:rPr>
                <a:t>Scope and Limitations</a:t>
              </a:r>
            </a:p>
            <a:p>
              <a:pPr marL="596714" lvl="1" indent="-298357" algn="l">
                <a:lnSpc>
                  <a:spcPts val="3869"/>
                </a:lnSpc>
                <a:buFont typeface="Arial"/>
                <a:buChar char="•"/>
              </a:pPr>
              <a:r>
                <a:rPr lang="en-US" sz="2763" spc="27">
                  <a:solidFill>
                    <a:srgbClr val="000000"/>
                  </a:solidFill>
                  <a:latin typeface="DM Sans"/>
                  <a:ea typeface="DM Sans"/>
                  <a:cs typeface="DM Sans"/>
                  <a:sym typeface="DM Sans"/>
                </a:rPr>
                <a:t>Significance </a:t>
              </a:r>
            </a:p>
          </p:txBody>
        </p:sp>
        <p:sp>
          <p:nvSpPr>
            <p:cNvPr id="55" name="TextBox 55"/>
            <p:cNvSpPr txBox="1"/>
            <p:nvPr/>
          </p:nvSpPr>
          <p:spPr>
            <a:xfrm>
              <a:off x="2174144" y="7512110"/>
              <a:ext cx="7951645" cy="601853"/>
            </a:xfrm>
            <a:prstGeom prst="rect">
              <a:avLst/>
            </a:prstGeom>
          </p:spPr>
          <p:txBody>
            <a:bodyPr lIns="0" tIns="0" rIns="0" bIns="0" rtlCol="0" anchor="t">
              <a:spAutoFit/>
            </a:bodyPr>
            <a:lstStyle/>
            <a:p>
              <a:pPr marL="595884" lvl="1" indent="-297942" algn="l">
                <a:lnSpc>
                  <a:spcPts val="3863"/>
                </a:lnSpc>
                <a:buFont typeface="Arial"/>
                <a:buChar char="•"/>
              </a:pPr>
              <a:r>
                <a:rPr lang="en-US" sz="2760" spc="27">
                  <a:solidFill>
                    <a:srgbClr val="000000"/>
                  </a:solidFill>
                  <a:latin typeface="DM Sans"/>
                  <a:ea typeface="DM Sans"/>
                  <a:cs typeface="DM Sans"/>
                  <a:sym typeface="DM Sans"/>
                </a:rPr>
                <a:t>Related Studies</a:t>
              </a:r>
            </a:p>
          </p:txBody>
        </p:sp>
        <p:sp>
          <p:nvSpPr>
            <p:cNvPr id="56" name="TextBox 56"/>
            <p:cNvSpPr txBox="1"/>
            <p:nvPr/>
          </p:nvSpPr>
          <p:spPr>
            <a:xfrm>
              <a:off x="2174144" y="10418060"/>
              <a:ext cx="9744892" cy="1897253"/>
            </a:xfrm>
            <a:prstGeom prst="rect">
              <a:avLst/>
            </a:prstGeom>
          </p:spPr>
          <p:txBody>
            <a:bodyPr lIns="0" tIns="0" rIns="0" bIns="0" rtlCol="0" anchor="t">
              <a:spAutoFit/>
            </a:bodyPr>
            <a:lstStyle/>
            <a:p>
              <a:pPr marL="595884" lvl="1" indent="-297942" algn="l">
                <a:lnSpc>
                  <a:spcPts val="3863"/>
                </a:lnSpc>
                <a:buFont typeface="Arial"/>
                <a:buChar char="•"/>
              </a:pPr>
              <a:r>
                <a:rPr lang="en-US" sz="2760" spc="27">
                  <a:solidFill>
                    <a:srgbClr val="000000"/>
                  </a:solidFill>
                  <a:latin typeface="DM Sans"/>
                  <a:ea typeface="DM Sans"/>
                  <a:cs typeface="DM Sans"/>
                  <a:sym typeface="DM Sans"/>
                </a:rPr>
                <a:t>Project Design</a:t>
              </a:r>
            </a:p>
            <a:p>
              <a:pPr marL="595884" lvl="1" indent="-297942" algn="l">
                <a:lnSpc>
                  <a:spcPts val="3863"/>
                </a:lnSpc>
                <a:buFont typeface="Arial"/>
                <a:buChar char="•"/>
              </a:pPr>
              <a:r>
                <a:rPr lang="en-US" sz="2760" spc="27">
                  <a:solidFill>
                    <a:srgbClr val="000000"/>
                  </a:solidFill>
                  <a:latin typeface="DM Sans"/>
                  <a:ea typeface="DM Sans"/>
                  <a:cs typeface="DM Sans"/>
                  <a:sym typeface="DM Sans"/>
                </a:rPr>
                <a:t>Project Development</a:t>
              </a:r>
            </a:p>
            <a:p>
              <a:pPr marL="595884" lvl="1" indent="-297942" algn="l">
                <a:lnSpc>
                  <a:spcPts val="3863"/>
                </a:lnSpc>
                <a:buFont typeface="Arial"/>
                <a:buChar char="•"/>
              </a:pPr>
              <a:r>
                <a:rPr lang="en-US" sz="2760" spc="27">
                  <a:solidFill>
                    <a:srgbClr val="000000"/>
                  </a:solidFill>
                  <a:latin typeface="DM Sans"/>
                  <a:ea typeface="DM Sans"/>
                  <a:cs typeface="DM Sans"/>
                  <a:sym typeface="DM Sans"/>
                </a:rPr>
                <a:t>Operation and Testing Procedure</a:t>
              </a:r>
            </a:p>
          </p:txBody>
        </p:sp>
      </p:grpSp>
      <p:grpSp>
        <p:nvGrpSpPr>
          <p:cNvPr id="57" name="Group 57"/>
          <p:cNvGrpSpPr/>
          <p:nvPr/>
        </p:nvGrpSpPr>
        <p:grpSpPr>
          <a:xfrm>
            <a:off x="482791" y="4982383"/>
            <a:ext cx="7484872" cy="1338710"/>
            <a:chOff x="0" y="0"/>
            <a:chExt cx="9979829" cy="1784946"/>
          </a:xfrm>
        </p:grpSpPr>
        <p:grpSp>
          <p:nvGrpSpPr>
            <p:cNvPr id="58" name="Group 58"/>
            <p:cNvGrpSpPr/>
            <p:nvPr/>
          </p:nvGrpSpPr>
          <p:grpSpPr>
            <a:xfrm>
              <a:off x="0" y="0"/>
              <a:ext cx="9979829" cy="1784946"/>
              <a:chOff x="0" y="0"/>
              <a:chExt cx="1783750" cy="319033"/>
            </a:xfrm>
          </p:grpSpPr>
          <p:sp>
            <p:nvSpPr>
              <p:cNvPr id="59" name="Freeform 59"/>
              <p:cNvSpPr/>
              <p:nvPr/>
            </p:nvSpPr>
            <p:spPr>
              <a:xfrm>
                <a:off x="0" y="0"/>
                <a:ext cx="1783750" cy="319033"/>
              </a:xfrm>
              <a:custGeom>
                <a:avLst/>
                <a:gdLst/>
                <a:ahLst/>
                <a:cxnLst/>
                <a:rect l="l" t="t" r="r" b="b"/>
                <a:pathLst>
                  <a:path w="1783750" h="319033">
                    <a:moveTo>
                      <a:pt x="103434" y="0"/>
                    </a:moveTo>
                    <a:lnTo>
                      <a:pt x="1680316" y="0"/>
                    </a:lnTo>
                    <a:cubicBezTo>
                      <a:pt x="1737441" y="0"/>
                      <a:pt x="1783750" y="46309"/>
                      <a:pt x="1783750" y="103434"/>
                    </a:cubicBezTo>
                    <a:lnTo>
                      <a:pt x="1783750" y="215599"/>
                    </a:lnTo>
                    <a:cubicBezTo>
                      <a:pt x="1783750" y="272724"/>
                      <a:pt x="1737441" y="319033"/>
                      <a:pt x="1680316" y="319033"/>
                    </a:cubicBezTo>
                    <a:lnTo>
                      <a:pt x="103434" y="319033"/>
                    </a:lnTo>
                    <a:cubicBezTo>
                      <a:pt x="46309" y="319033"/>
                      <a:pt x="0" y="272724"/>
                      <a:pt x="0" y="215599"/>
                    </a:cubicBezTo>
                    <a:lnTo>
                      <a:pt x="0" y="103434"/>
                    </a:lnTo>
                    <a:cubicBezTo>
                      <a:pt x="0" y="46309"/>
                      <a:pt x="46309" y="0"/>
                      <a:pt x="103434" y="0"/>
                    </a:cubicBezTo>
                    <a:close/>
                  </a:path>
                </a:pathLst>
              </a:custGeom>
              <a:solidFill>
                <a:srgbClr val="EDE3C1"/>
              </a:solidFill>
              <a:ln w="28575" cap="rnd">
                <a:solidFill>
                  <a:srgbClr val="000000"/>
                </a:solidFill>
                <a:prstDash val="solid"/>
                <a:round/>
              </a:ln>
            </p:spPr>
            <p:txBody>
              <a:bodyPr/>
              <a:lstStyle/>
              <a:p>
                <a:endParaRPr lang="en-US"/>
              </a:p>
            </p:txBody>
          </p:sp>
          <p:sp>
            <p:nvSpPr>
              <p:cNvPr id="60" name="TextBox 60"/>
              <p:cNvSpPr txBox="1"/>
              <p:nvPr/>
            </p:nvSpPr>
            <p:spPr>
              <a:xfrm>
                <a:off x="0" y="-28575"/>
                <a:ext cx="1783750" cy="347608"/>
              </a:xfrm>
              <a:prstGeom prst="rect">
                <a:avLst/>
              </a:prstGeom>
            </p:spPr>
            <p:txBody>
              <a:bodyPr lIns="33278" tIns="33278" rIns="33278" bIns="33278" rtlCol="0" anchor="ctr"/>
              <a:lstStyle/>
              <a:p>
                <a:pPr algn="ctr">
                  <a:lnSpc>
                    <a:spcPts val="1742"/>
                  </a:lnSpc>
                  <a:spcBef>
                    <a:spcPct val="0"/>
                  </a:spcBef>
                </a:pPr>
                <a:endParaRPr/>
              </a:p>
            </p:txBody>
          </p:sp>
        </p:grpSp>
        <p:grpSp>
          <p:nvGrpSpPr>
            <p:cNvPr id="61" name="Group 61"/>
            <p:cNvGrpSpPr/>
            <p:nvPr/>
          </p:nvGrpSpPr>
          <p:grpSpPr>
            <a:xfrm>
              <a:off x="727879" y="444894"/>
              <a:ext cx="1504577" cy="1004455"/>
              <a:chOff x="0" y="0"/>
              <a:chExt cx="812800" cy="542625"/>
            </a:xfrm>
          </p:grpSpPr>
          <p:sp>
            <p:nvSpPr>
              <p:cNvPr id="62" name="Freeform 62"/>
              <p:cNvSpPr/>
              <p:nvPr/>
            </p:nvSpPr>
            <p:spPr>
              <a:xfrm>
                <a:off x="0" y="0"/>
                <a:ext cx="812800" cy="542625"/>
              </a:xfrm>
              <a:custGeom>
                <a:avLst/>
                <a:gdLst/>
                <a:ahLst/>
                <a:cxnLst/>
                <a:rect l="l" t="t" r="r" b="b"/>
                <a:pathLst>
                  <a:path w="812800" h="542625">
                    <a:moveTo>
                      <a:pt x="0" y="0"/>
                    </a:moveTo>
                    <a:lnTo>
                      <a:pt x="609600" y="0"/>
                    </a:lnTo>
                    <a:lnTo>
                      <a:pt x="812800" y="271313"/>
                    </a:lnTo>
                    <a:lnTo>
                      <a:pt x="609600" y="542625"/>
                    </a:lnTo>
                    <a:lnTo>
                      <a:pt x="0" y="542625"/>
                    </a:lnTo>
                    <a:lnTo>
                      <a:pt x="203200" y="271313"/>
                    </a:lnTo>
                    <a:lnTo>
                      <a:pt x="0" y="0"/>
                    </a:lnTo>
                    <a:close/>
                  </a:path>
                </a:pathLst>
              </a:custGeom>
              <a:solidFill>
                <a:srgbClr val="E6A71D"/>
              </a:solidFill>
            </p:spPr>
            <p:txBody>
              <a:bodyPr/>
              <a:lstStyle/>
              <a:p>
                <a:endParaRPr lang="en-US"/>
              </a:p>
            </p:txBody>
          </p:sp>
          <p:sp>
            <p:nvSpPr>
              <p:cNvPr id="63" name="TextBox 63"/>
              <p:cNvSpPr txBox="1"/>
              <p:nvPr/>
            </p:nvSpPr>
            <p:spPr>
              <a:xfrm>
                <a:off x="177800" y="-28575"/>
                <a:ext cx="558800" cy="571200"/>
              </a:xfrm>
              <a:prstGeom prst="rect">
                <a:avLst/>
              </a:prstGeom>
            </p:spPr>
            <p:txBody>
              <a:bodyPr lIns="50800" tIns="50800" rIns="50800" bIns="50800" rtlCol="0" anchor="ctr"/>
              <a:lstStyle/>
              <a:p>
                <a:pPr algn="ctr">
                  <a:lnSpc>
                    <a:spcPts val="1960"/>
                  </a:lnSpc>
                </a:pPr>
                <a:endParaRPr/>
              </a:p>
            </p:txBody>
          </p:sp>
        </p:grpSp>
        <p:sp>
          <p:nvSpPr>
            <p:cNvPr id="64" name="TextBox 64"/>
            <p:cNvSpPr txBox="1"/>
            <p:nvPr/>
          </p:nvSpPr>
          <p:spPr>
            <a:xfrm>
              <a:off x="1721936" y="534441"/>
              <a:ext cx="7613255" cy="658914"/>
            </a:xfrm>
            <a:prstGeom prst="rect">
              <a:avLst/>
            </a:prstGeom>
          </p:spPr>
          <p:txBody>
            <a:bodyPr lIns="0" tIns="0" rIns="0" bIns="0" rtlCol="0" anchor="t">
              <a:spAutoFit/>
            </a:bodyPr>
            <a:lstStyle/>
            <a:p>
              <a:pPr algn="r">
                <a:lnSpc>
                  <a:spcPts val="4187"/>
                </a:lnSpc>
              </a:pPr>
              <a:r>
                <a:rPr lang="en-US" sz="2990" spc="29">
                  <a:solidFill>
                    <a:srgbClr val="000000"/>
                  </a:solidFill>
                  <a:latin typeface="Canva Sans 2"/>
                  <a:ea typeface="Canva Sans 2"/>
                  <a:cs typeface="Canva Sans 2"/>
                  <a:sym typeface="Canva Sans 2"/>
                </a:rPr>
                <a:t>PRESENTATION CONTENTS</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grpSp>
        <p:nvGrpSpPr>
          <p:cNvPr id="2" name="Group 2"/>
          <p:cNvGrpSpPr/>
          <p:nvPr/>
        </p:nvGrpSpPr>
        <p:grpSpPr>
          <a:xfrm>
            <a:off x="-409224" y="1101302"/>
            <a:ext cx="20211118" cy="10129021"/>
            <a:chOff x="0" y="0"/>
            <a:chExt cx="4816593" cy="2413888"/>
          </a:xfrm>
        </p:grpSpPr>
        <p:sp>
          <p:nvSpPr>
            <p:cNvPr id="3" name="Freeform 3"/>
            <p:cNvSpPr/>
            <p:nvPr/>
          </p:nvSpPr>
          <p:spPr>
            <a:xfrm>
              <a:off x="0" y="0"/>
              <a:ext cx="4816592" cy="2413888"/>
            </a:xfrm>
            <a:custGeom>
              <a:avLst/>
              <a:gdLst/>
              <a:ahLst/>
              <a:cxnLst/>
              <a:rect l="l" t="t" r="r" b="b"/>
              <a:pathLst>
                <a:path w="4816592" h="2413888">
                  <a:moveTo>
                    <a:pt x="0" y="0"/>
                  </a:moveTo>
                  <a:lnTo>
                    <a:pt x="4816592" y="0"/>
                  </a:lnTo>
                  <a:lnTo>
                    <a:pt x="4816592" y="2413888"/>
                  </a:lnTo>
                  <a:lnTo>
                    <a:pt x="0" y="2413888"/>
                  </a:lnTo>
                  <a:close/>
                </a:path>
              </a:pathLst>
            </a:custGeom>
            <a:solidFill>
              <a:srgbClr val="FFFFFF"/>
            </a:solidFill>
          </p:spPr>
          <p:txBody>
            <a:bodyPr/>
            <a:lstStyle/>
            <a:p>
              <a:endParaRPr lang="en-US"/>
            </a:p>
          </p:txBody>
        </p:sp>
        <p:sp>
          <p:nvSpPr>
            <p:cNvPr id="4" name="TextBox 4"/>
            <p:cNvSpPr txBox="1"/>
            <p:nvPr/>
          </p:nvSpPr>
          <p:spPr>
            <a:xfrm>
              <a:off x="0" y="-28575"/>
              <a:ext cx="4816593" cy="2442463"/>
            </a:xfrm>
            <a:prstGeom prst="rect">
              <a:avLst/>
            </a:prstGeom>
          </p:spPr>
          <p:txBody>
            <a:bodyPr lIns="33278" tIns="33278" rIns="33278" bIns="33278" rtlCol="0" anchor="ctr"/>
            <a:lstStyle/>
            <a:p>
              <a:pPr algn="ctr">
                <a:lnSpc>
                  <a:spcPts val="1742"/>
                </a:lnSpc>
                <a:spcBef>
                  <a:spcPct val="0"/>
                </a:spcBef>
              </a:pPr>
              <a:endParaRPr/>
            </a:p>
          </p:txBody>
        </p:sp>
      </p:grpSp>
      <p:grpSp>
        <p:nvGrpSpPr>
          <p:cNvPr id="5" name="Group 5"/>
          <p:cNvGrpSpPr/>
          <p:nvPr/>
        </p:nvGrpSpPr>
        <p:grpSpPr>
          <a:xfrm>
            <a:off x="7146676" y="1534849"/>
            <a:ext cx="4556133" cy="615140"/>
            <a:chOff x="0" y="0"/>
            <a:chExt cx="1505034" cy="203200"/>
          </a:xfrm>
        </p:grpSpPr>
        <p:sp>
          <p:nvSpPr>
            <p:cNvPr id="6" name="Freeform 6"/>
            <p:cNvSpPr/>
            <p:nvPr/>
          </p:nvSpPr>
          <p:spPr>
            <a:xfrm>
              <a:off x="0" y="0"/>
              <a:ext cx="1505034" cy="203200"/>
            </a:xfrm>
            <a:custGeom>
              <a:avLst/>
              <a:gdLst/>
              <a:ahLst/>
              <a:cxnLst/>
              <a:rect l="l" t="t" r="r" b="b"/>
              <a:pathLst>
                <a:path w="1505034" h="203200">
                  <a:moveTo>
                    <a:pt x="0" y="0"/>
                  </a:moveTo>
                  <a:lnTo>
                    <a:pt x="1505034" y="0"/>
                  </a:lnTo>
                  <a:lnTo>
                    <a:pt x="1505034" y="203200"/>
                  </a:lnTo>
                  <a:lnTo>
                    <a:pt x="0" y="203200"/>
                  </a:lnTo>
                  <a:close/>
                </a:path>
              </a:pathLst>
            </a:custGeom>
            <a:solidFill>
              <a:srgbClr val="F89E9C"/>
            </a:solidFill>
          </p:spPr>
          <p:txBody>
            <a:bodyPr/>
            <a:lstStyle/>
            <a:p>
              <a:endParaRPr lang="en-US"/>
            </a:p>
          </p:txBody>
        </p:sp>
        <p:sp>
          <p:nvSpPr>
            <p:cNvPr id="7" name="TextBox 7"/>
            <p:cNvSpPr txBox="1"/>
            <p:nvPr/>
          </p:nvSpPr>
          <p:spPr>
            <a:xfrm>
              <a:off x="0" y="-47625"/>
              <a:ext cx="1505034" cy="250825"/>
            </a:xfrm>
            <a:prstGeom prst="rect">
              <a:avLst/>
            </a:prstGeom>
          </p:spPr>
          <p:txBody>
            <a:bodyPr lIns="74464" tIns="74464" rIns="74464" bIns="74464" rtlCol="0" anchor="ctr"/>
            <a:lstStyle/>
            <a:p>
              <a:pPr algn="ctr">
                <a:lnSpc>
                  <a:spcPts val="3569"/>
                </a:lnSpc>
                <a:spcBef>
                  <a:spcPct val="0"/>
                </a:spcBef>
              </a:pPr>
              <a:r>
                <a:rPr lang="en-US" sz="2549" b="1">
                  <a:solidFill>
                    <a:srgbClr val="000000"/>
                  </a:solidFill>
                  <a:latin typeface="Canva Sans 2 Bold"/>
                  <a:ea typeface="Canva Sans 2 Bold"/>
                  <a:cs typeface="Canva Sans 2 Bold"/>
                  <a:sym typeface="Canva Sans 2 Bold"/>
                </a:rPr>
                <a:t>STEPS TO BE TAKEN</a:t>
              </a:r>
            </a:p>
          </p:txBody>
        </p:sp>
      </p:grpSp>
      <p:grpSp>
        <p:nvGrpSpPr>
          <p:cNvPr id="8" name="Group 8"/>
          <p:cNvGrpSpPr/>
          <p:nvPr/>
        </p:nvGrpSpPr>
        <p:grpSpPr>
          <a:xfrm>
            <a:off x="11800883" y="1533627"/>
            <a:ext cx="4556133" cy="615140"/>
            <a:chOff x="0" y="0"/>
            <a:chExt cx="1505034" cy="203200"/>
          </a:xfrm>
        </p:grpSpPr>
        <p:sp>
          <p:nvSpPr>
            <p:cNvPr id="9" name="Freeform 9"/>
            <p:cNvSpPr/>
            <p:nvPr/>
          </p:nvSpPr>
          <p:spPr>
            <a:xfrm>
              <a:off x="0" y="0"/>
              <a:ext cx="1505034" cy="203200"/>
            </a:xfrm>
            <a:custGeom>
              <a:avLst/>
              <a:gdLst/>
              <a:ahLst/>
              <a:cxnLst/>
              <a:rect l="l" t="t" r="r" b="b"/>
              <a:pathLst>
                <a:path w="1505034" h="203200">
                  <a:moveTo>
                    <a:pt x="0" y="0"/>
                  </a:moveTo>
                  <a:lnTo>
                    <a:pt x="1505034" y="0"/>
                  </a:lnTo>
                  <a:lnTo>
                    <a:pt x="1505034" y="203200"/>
                  </a:lnTo>
                  <a:lnTo>
                    <a:pt x="0" y="203200"/>
                  </a:lnTo>
                  <a:close/>
                </a:path>
              </a:pathLst>
            </a:custGeom>
            <a:solidFill>
              <a:srgbClr val="F89E9C"/>
            </a:solidFill>
          </p:spPr>
          <p:txBody>
            <a:bodyPr/>
            <a:lstStyle/>
            <a:p>
              <a:endParaRPr lang="en-US"/>
            </a:p>
          </p:txBody>
        </p:sp>
        <p:sp>
          <p:nvSpPr>
            <p:cNvPr id="10" name="TextBox 10"/>
            <p:cNvSpPr txBox="1"/>
            <p:nvPr/>
          </p:nvSpPr>
          <p:spPr>
            <a:xfrm>
              <a:off x="0" y="-47625"/>
              <a:ext cx="1505034" cy="250825"/>
            </a:xfrm>
            <a:prstGeom prst="rect">
              <a:avLst/>
            </a:prstGeom>
          </p:spPr>
          <p:txBody>
            <a:bodyPr lIns="74464" tIns="74464" rIns="74464" bIns="74464" rtlCol="0" anchor="ctr"/>
            <a:lstStyle/>
            <a:p>
              <a:pPr algn="ctr">
                <a:lnSpc>
                  <a:spcPts val="3569"/>
                </a:lnSpc>
                <a:spcBef>
                  <a:spcPct val="0"/>
                </a:spcBef>
              </a:pPr>
              <a:r>
                <a:rPr lang="en-US" sz="2549" b="1">
                  <a:solidFill>
                    <a:srgbClr val="000000"/>
                  </a:solidFill>
                  <a:latin typeface="Canva Sans 2 Bold"/>
                  <a:ea typeface="Canva Sans 2 Bold"/>
                  <a:cs typeface="Canva Sans 2 Bold"/>
                  <a:sym typeface="Canva Sans 2 Bold"/>
                </a:rPr>
                <a:t>EXPECTED OUTCOME</a:t>
              </a:r>
            </a:p>
          </p:txBody>
        </p:sp>
      </p:grpSp>
      <p:grpSp>
        <p:nvGrpSpPr>
          <p:cNvPr id="11" name="Group 11"/>
          <p:cNvGrpSpPr/>
          <p:nvPr/>
        </p:nvGrpSpPr>
        <p:grpSpPr>
          <a:xfrm>
            <a:off x="11800883" y="2248397"/>
            <a:ext cx="4556133" cy="3407920"/>
            <a:chOff x="0" y="0"/>
            <a:chExt cx="1505034" cy="1125743"/>
          </a:xfrm>
        </p:grpSpPr>
        <p:sp>
          <p:nvSpPr>
            <p:cNvPr id="12" name="Freeform 12"/>
            <p:cNvSpPr/>
            <p:nvPr/>
          </p:nvSpPr>
          <p:spPr>
            <a:xfrm>
              <a:off x="0" y="0"/>
              <a:ext cx="1505034" cy="1125743"/>
            </a:xfrm>
            <a:custGeom>
              <a:avLst/>
              <a:gdLst/>
              <a:ahLst/>
              <a:cxnLst/>
              <a:rect l="l" t="t" r="r" b="b"/>
              <a:pathLst>
                <a:path w="1505034" h="1125743">
                  <a:moveTo>
                    <a:pt x="0" y="0"/>
                  </a:moveTo>
                  <a:lnTo>
                    <a:pt x="1505034" y="0"/>
                  </a:lnTo>
                  <a:lnTo>
                    <a:pt x="1505034" y="1125743"/>
                  </a:lnTo>
                  <a:lnTo>
                    <a:pt x="0" y="1125743"/>
                  </a:lnTo>
                  <a:close/>
                </a:path>
              </a:pathLst>
            </a:custGeom>
            <a:solidFill>
              <a:srgbClr val="F6D0CA"/>
            </a:solidFill>
          </p:spPr>
          <p:txBody>
            <a:bodyPr/>
            <a:lstStyle/>
            <a:p>
              <a:endParaRPr lang="en-US"/>
            </a:p>
          </p:txBody>
        </p:sp>
        <p:sp>
          <p:nvSpPr>
            <p:cNvPr id="13" name="TextBox 13"/>
            <p:cNvSpPr txBox="1"/>
            <p:nvPr/>
          </p:nvSpPr>
          <p:spPr>
            <a:xfrm>
              <a:off x="0" y="-66675"/>
              <a:ext cx="1505034" cy="1192418"/>
            </a:xfrm>
            <a:prstGeom prst="rect">
              <a:avLst/>
            </a:prstGeom>
          </p:spPr>
          <p:txBody>
            <a:bodyPr lIns="74464" tIns="74464" rIns="74464" bIns="74464" rtlCol="0" anchor="ctr"/>
            <a:lstStyle/>
            <a:p>
              <a:pPr algn="just">
                <a:lnSpc>
                  <a:spcPts val="4696"/>
                </a:lnSpc>
              </a:pPr>
              <a:endParaRPr/>
            </a:p>
          </p:txBody>
        </p:sp>
      </p:grpSp>
      <p:grpSp>
        <p:nvGrpSpPr>
          <p:cNvPr id="14" name="Group 14"/>
          <p:cNvGrpSpPr/>
          <p:nvPr/>
        </p:nvGrpSpPr>
        <p:grpSpPr>
          <a:xfrm>
            <a:off x="7146676" y="2253200"/>
            <a:ext cx="4556133" cy="3403117"/>
            <a:chOff x="0" y="0"/>
            <a:chExt cx="1505034" cy="1124157"/>
          </a:xfrm>
        </p:grpSpPr>
        <p:sp>
          <p:nvSpPr>
            <p:cNvPr id="15" name="Freeform 15"/>
            <p:cNvSpPr/>
            <p:nvPr/>
          </p:nvSpPr>
          <p:spPr>
            <a:xfrm>
              <a:off x="0" y="0"/>
              <a:ext cx="1505034" cy="1124157"/>
            </a:xfrm>
            <a:custGeom>
              <a:avLst/>
              <a:gdLst/>
              <a:ahLst/>
              <a:cxnLst/>
              <a:rect l="l" t="t" r="r" b="b"/>
              <a:pathLst>
                <a:path w="1505034" h="1124157">
                  <a:moveTo>
                    <a:pt x="0" y="0"/>
                  </a:moveTo>
                  <a:lnTo>
                    <a:pt x="1505034" y="0"/>
                  </a:lnTo>
                  <a:lnTo>
                    <a:pt x="1505034" y="1124157"/>
                  </a:lnTo>
                  <a:lnTo>
                    <a:pt x="0" y="1124157"/>
                  </a:lnTo>
                  <a:close/>
                </a:path>
              </a:pathLst>
            </a:custGeom>
            <a:solidFill>
              <a:srgbClr val="F6D0CA"/>
            </a:solidFill>
          </p:spPr>
          <p:txBody>
            <a:bodyPr/>
            <a:lstStyle/>
            <a:p>
              <a:endParaRPr lang="en-US"/>
            </a:p>
          </p:txBody>
        </p:sp>
        <p:sp>
          <p:nvSpPr>
            <p:cNvPr id="16" name="TextBox 16"/>
            <p:cNvSpPr txBox="1"/>
            <p:nvPr/>
          </p:nvSpPr>
          <p:spPr>
            <a:xfrm>
              <a:off x="0" y="-66675"/>
              <a:ext cx="1505034" cy="1190832"/>
            </a:xfrm>
            <a:prstGeom prst="rect">
              <a:avLst/>
            </a:prstGeom>
          </p:spPr>
          <p:txBody>
            <a:bodyPr lIns="74464" tIns="74464" rIns="74464" bIns="74464" rtlCol="0" anchor="ctr"/>
            <a:lstStyle/>
            <a:p>
              <a:pPr algn="just">
                <a:lnSpc>
                  <a:spcPts val="4696"/>
                </a:lnSpc>
              </a:pPr>
              <a:endParaRPr/>
            </a:p>
          </p:txBody>
        </p:sp>
      </p:grpSp>
      <p:sp>
        <p:nvSpPr>
          <p:cNvPr id="17" name="TextBox 17"/>
          <p:cNvSpPr txBox="1"/>
          <p:nvPr/>
        </p:nvSpPr>
        <p:spPr>
          <a:xfrm>
            <a:off x="8008526" y="2331826"/>
            <a:ext cx="3287579" cy="3324491"/>
          </a:xfrm>
          <a:prstGeom prst="rect">
            <a:avLst/>
          </a:prstGeom>
        </p:spPr>
        <p:txBody>
          <a:bodyPr lIns="0" tIns="0" rIns="0" bIns="0" rtlCol="0" anchor="t">
            <a:spAutoFit/>
          </a:bodyPr>
          <a:lstStyle/>
          <a:p>
            <a:pPr marL="338897" lvl="1" indent="-169449" algn="l">
              <a:lnSpc>
                <a:spcPts val="2197"/>
              </a:lnSpc>
              <a:buFont typeface="Arial"/>
              <a:buChar char="•"/>
            </a:pPr>
            <a:r>
              <a:rPr lang="en-US" sz="1569">
                <a:solidFill>
                  <a:srgbClr val="000000"/>
                </a:solidFill>
                <a:latin typeface="Canva Sans 2"/>
                <a:ea typeface="Canva Sans 2"/>
                <a:cs typeface="Canva Sans 2"/>
                <a:sym typeface="Canva Sans 2"/>
              </a:rPr>
              <a:t>Navigate to the "Calendar" section.</a:t>
            </a:r>
          </a:p>
          <a:p>
            <a:pPr marL="338897" lvl="1" indent="-169449" algn="l">
              <a:lnSpc>
                <a:spcPts val="2197"/>
              </a:lnSpc>
              <a:buFont typeface="Arial"/>
              <a:buChar char="•"/>
            </a:pPr>
            <a:r>
              <a:rPr lang="en-US" sz="1569">
                <a:solidFill>
                  <a:srgbClr val="000000"/>
                </a:solidFill>
                <a:latin typeface="Canva Sans 2"/>
                <a:ea typeface="Canva Sans 2"/>
                <a:cs typeface="Canva Sans 2"/>
                <a:sym typeface="Canva Sans 2"/>
              </a:rPr>
              <a:t>View all upcoming consultation appointments, project and payments deadlines.</a:t>
            </a:r>
          </a:p>
          <a:p>
            <a:pPr marL="338897" lvl="1" indent="-169449" algn="l">
              <a:lnSpc>
                <a:spcPts val="2197"/>
              </a:lnSpc>
              <a:buFont typeface="Arial"/>
              <a:buChar char="•"/>
            </a:pPr>
            <a:r>
              <a:rPr lang="en-US" sz="1569">
                <a:solidFill>
                  <a:srgbClr val="000000"/>
                </a:solidFill>
                <a:latin typeface="Canva Sans 2"/>
                <a:ea typeface="Canva Sans 2"/>
                <a:cs typeface="Canva Sans 2"/>
                <a:sym typeface="Canva Sans 2"/>
              </a:rPr>
              <a:t>Schedule a new consultation based on the consultant’s availability.</a:t>
            </a:r>
          </a:p>
          <a:p>
            <a:pPr marL="338897" lvl="1" indent="-169449" algn="l">
              <a:lnSpc>
                <a:spcPts val="2197"/>
              </a:lnSpc>
              <a:buFont typeface="Arial"/>
              <a:buChar char="•"/>
            </a:pPr>
            <a:r>
              <a:rPr lang="en-US" sz="1569">
                <a:solidFill>
                  <a:srgbClr val="000000"/>
                </a:solidFill>
                <a:latin typeface="Canva Sans 2"/>
                <a:ea typeface="Canva Sans 2"/>
                <a:cs typeface="Canva Sans 2"/>
                <a:sym typeface="Canva Sans 2"/>
              </a:rPr>
              <a:t>Attempt to modify or cancel an existing appointment.</a:t>
            </a:r>
          </a:p>
          <a:p>
            <a:pPr algn="l">
              <a:lnSpc>
                <a:spcPts val="2197"/>
              </a:lnSpc>
            </a:pPr>
            <a:endParaRPr lang="en-US" sz="1569">
              <a:solidFill>
                <a:srgbClr val="000000"/>
              </a:solidFill>
              <a:latin typeface="Canva Sans 2"/>
              <a:ea typeface="Canva Sans 2"/>
              <a:cs typeface="Canva Sans 2"/>
              <a:sym typeface="Canva Sans 2"/>
            </a:endParaRPr>
          </a:p>
        </p:txBody>
      </p:sp>
      <p:sp>
        <p:nvSpPr>
          <p:cNvPr id="18" name="TextBox 18"/>
          <p:cNvSpPr txBox="1"/>
          <p:nvPr/>
        </p:nvSpPr>
        <p:spPr>
          <a:xfrm>
            <a:off x="12435160" y="2331826"/>
            <a:ext cx="3287579" cy="2476989"/>
          </a:xfrm>
          <a:prstGeom prst="rect">
            <a:avLst/>
          </a:prstGeom>
        </p:spPr>
        <p:txBody>
          <a:bodyPr lIns="0" tIns="0" rIns="0" bIns="0" rtlCol="0" anchor="t">
            <a:spAutoFit/>
          </a:bodyPr>
          <a:lstStyle/>
          <a:p>
            <a:pPr algn="just">
              <a:lnSpc>
                <a:spcPts val="2197"/>
              </a:lnSpc>
            </a:pPr>
            <a:r>
              <a:rPr lang="en-US" sz="1569">
                <a:solidFill>
                  <a:srgbClr val="000000"/>
                </a:solidFill>
                <a:latin typeface="Canva Sans 2"/>
                <a:ea typeface="Canva Sans 2"/>
                <a:cs typeface="Canva Sans 2"/>
                <a:sym typeface="Canva Sans 2"/>
              </a:rPr>
              <a:t>The calendar should display all scheduled events clearly and accurately. New consultations should be scheduled successfully based on the consultant’s availability, and clients should be able to modify or cancel appointments without issues.</a:t>
            </a:r>
          </a:p>
          <a:p>
            <a:pPr algn="just">
              <a:lnSpc>
                <a:spcPts val="2197"/>
              </a:lnSpc>
            </a:pPr>
            <a:endParaRPr lang="en-US" sz="1569">
              <a:solidFill>
                <a:srgbClr val="000000"/>
              </a:solidFill>
              <a:latin typeface="Canva Sans 2"/>
              <a:ea typeface="Canva Sans 2"/>
              <a:cs typeface="Canva Sans 2"/>
              <a:sym typeface="Canva Sans 2"/>
            </a:endParaRPr>
          </a:p>
        </p:txBody>
      </p:sp>
      <p:grpSp>
        <p:nvGrpSpPr>
          <p:cNvPr id="19" name="Group 19"/>
          <p:cNvGrpSpPr/>
          <p:nvPr/>
        </p:nvGrpSpPr>
        <p:grpSpPr>
          <a:xfrm>
            <a:off x="2491407" y="1533627"/>
            <a:ext cx="4556133" cy="615140"/>
            <a:chOff x="0" y="0"/>
            <a:chExt cx="1505034" cy="203200"/>
          </a:xfrm>
        </p:grpSpPr>
        <p:sp>
          <p:nvSpPr>
            <p:cNvPr id="20" name="Freeform 20"/>
            <p:cNvSpPr/>
            <p:nvPr/>
          </p:nvSpPr>
          <p:spPr>
            <a:xfrm>
              <a:off x="0" y="0"/>
              <a:ext cx="1505034" cy="203200"/>
            </a:xfrm>
            <a:custGeom>
              <a:avLst/>
              <a:gdLst/>
              <a:ahLst/>
              <a:cxnLst/>
              <a:rect l="l" t="t" r="r" b="b"/>
              <a:pathLst>
                <a:path w="1505034" h="203200">
                  <a:moveTo>
                    <a:pt x="0" y="0"/>
                  </a:moveTo>
                  <a:lnTo>
                    <a:pt x="1505034" y="0"/>
                  </a:lnTo>
                  <a:lnTo>
                    <a:pt x="1505034" y="203200"/>
                  </a:lnTo>
                  <a:lnTo>
                    <a:pt x="0" y="203200"/>
                  </a:lnTo>
                  <a:close/>
                </a:path>
              </a:pathLst>
            </a:custGeom>
            <a:solidFill>
              <a:srgbClr val="F89E9C"/>
            </a:solidFill>
          </p:spPr>
          <p:txBody>
            <a:bodyPr/>
            <a:lstStyle/>
            <a:p>
              <a:endParaRPr lang="en-US"/>
            </a:p>
          </p:txBody>
        </p:sp>
        <p:sp>
          <p:nvSpPr>
            <p:cNvPr id="21" name="TextBox 21"/>
            <p:cNvSpPr txBox="1"/>
            <p:nvPr/>
          </p:nvSpPr>
          <p:spPr>
            <a:xfrm>
              <a:off x="0" y="-47625"/>
              <a:ext cx="1505034" cy="250825"/>
            </a:xfrm>
            <a:prstGeom prst="rect">
              <a:avLst/>
            </a:prstGeom>
          </p:spPr>
          <p:txBody>
            <a:bodyPr lIns="74464" tIns="74464" rIns="74464" bIns="74464" rtlCol="0" anchor="ctr"/>
            <a:lstStyle/>
            <a:p>
              <a:pPr algn="ctr">
                <a:lnSpc>
                  <a:spcPts val="3576"/>
                </a:lnSpc>
                <a:spcBef>
                  <a:spcPct val="0"/>
                </a:spcBef>
              </a:pPr>
              <a:r>
                <a:rPr lang="en-US" sz="2554" b="1">
                  <a:solidFill>
                    <a:srgbClr val="000000"/>
                  </a:solidFill>
                  <a:latin typeface="Canva Sans 2 Bold"/>
                  <a:ea typeface="Canva Sans 2 Bold"/>
                  <a:cs typeface="Canva Sans 2 Bold"/>
                  <a:sym typeface="Canva Sans 2 Bold"/>
                </a:rPr>
                <a:t>TEST CASE NAME</a:t>
              </a:r>
            </a:p>
          </p:txBody>
        </p:sp>
      </p:grpSp>
      <p:grpSp>
        <p:nvGrpSpPr>
          <p:cNvPr id="22" name="Group 22"/>
          <p:cNvGrpSpPr/>
          <p:nvPr/>
        </p:nvGrpSpPr>
        <p:grpSpPr>
          <a:xfrm>
            <a:off x="2491407" y="2251979"/>
            <a:ext cx="4556133" cy="3404338"/>
            <a:chOff x="0" y="0"/>
            <a:chExt cx="1505034" cy="1124560"/>
          </a:xfrm>
        </p:grpSpPr>
        <p:sp>
          <p:nvSpPr>
            <p:cNvPr id="23" name="Freeform 23"/>
            <p:cNvSpPr/>
            <p:nvPr/>
          </p:nvSpPr>
          <p:spPr>
            <a:xfrm>
              <a:off x="0" y="0"/>
              <a:ext cx="1505034" cy="1124560"/>
            </a:xfrm>
            <a:custGeom>
              <a:avLst/>
              <a:gdLst/>
              <a:ahLst/>
              <a:cxnLst/>
              <a:rect l="l" t="t" r="r" b="b"/>
              <a:pathLst>
                <a:path w="1505034" h="1124560">
                  <a:moveTo>
                    <a:pt x="0" y="0"/>
                  </a:moveTo>
                  <a:lnTo>
                    <a:pt x="1505034" y="0"/>
                  </a:lnTo>
                  <a:lnTo>
                    <a:pt x="1505034" y="1124560"/>
                  </a:lnTo>
                  <a:lnTo>
                    <a:pt x="0" y="1124560"/>
                  </a:lnTo>
                  <a:close/>
                </a:path>
              </a:pathLst>
            </a:custGeom>
            <a:solidFill>
              <a:srgbClr val="FDD8BF"/>
            </a:solidFill>
          </p:spPr>
          <p:txBody>
            <a:bodyPr/>
            <a:lstStyle/>
            <a:p>
              <a:endParaRPr lang="en-US"/>
            </a:p>
          </p:txBody>
        </p:sp>
        <p:sp>
          <p:nvSpPr>
            <p:cNvPr id="24" name="TextBox 24"/>
            <p:cNvSpPr txBox="1"/>
            <p:nvPr/>
          </p:nvSpPr>
          <p:spPr>
            <a:xfrm>
              <a:off x="0" y="-66675"/>
              <a:ext cx="1505034" cy="1191235"/>
            </a:xfrm>
            <a:prstGeom prst="rect">
              <a:avLst/>
            </a:prstGeom>
          </p:spPr>
          <p:txBody>
            <a:bodyPr lIns="74464" tIns="74464" rIns="74464" bIns="74464" rtlCol="0" anchor="ctr"/>
            <a:lstStyle/>
            <a:p>
              <a:pPr algn="just">
                <a:lnSpc>
                  <a:spcPts val="4696"/>
                </a:lnSpc>
              </a:pPr>
              <a:endParaRPr/>
            </a:p>
          </p:txBody>
        </p:sp>
      </p:grpSp>
      <p:sp>
        <p:nvSpPr>
          <p:cNvPr id="25" name="TextBox 25"/>
          <p:cNvSpPr txBox="1"/>
          <p:nvPr/>
        </p:nvSpPr>
        <p:spPr>
          <a:xfrm>
            <a:off x="4041340" y="3546508"/>
            <a:ext cx="2967524" cy="354089"/>
          </a:xfrm>
          <a:prstGeom prst="rect">
            <a:avLst/>
          </a:prstGeom>
        </p:spPr>
        <p:txBody>
          <a:bodyPr lIns="0" tIns="0" rIns="0" bIns="0" rtlCol="0" anchor="t">
            <a:spAutoFit/>
          </a:bodyPr>
          <a:lstStyle/>
          <a:p>
            <a:pPr algn="l">
              <a:lnSpc>
                <a:spcPts val="2916"/>
              </a:lnSpc>
            </a:pPr>
            <a:r>
              <a:rPr lang="en-US" sz="2083">
                <a:solidFill>
                  <a:srgbClr val="000000"/>
                </a:solidFill>
                <a:latin typeface="Canva Sans 2"/>
                <a:ea typeface="Canva Sans 2"/>
                <a:cs typeface="Canva Sans 2"/>
                <a:sym typeface="Canva Sans 2"/>
              </a:rPr>
              <a:t>Calendar</a:t>
            </a:r>
          </a:p>
        </p:txBody>
      </p:sp>
      <p:grpSp>
        <p:nvGrpSpPr>
          <p:cNvPr id="26" name="Group 26"/>
          <p:cNvGrpSpPr/>
          <p:nvPr/>
        </p:nvGrpSpPr>
        <p:grpSpPr>
          <a:xfrm>
            <a:off x="-1392929" y="177024"/>
            <a:ext cx="21634281" cy="1356603"/>
            <a:chOff x="0" y="0"/>
            <a:chExt cx="28845708" cy="1808804"/>
          </a:xfrm>
        </p:grpSpPr>
        <p:grpSp>
          <p:nvGrpSpPr>
            <p:cNvPr id="27" name="Group 27"/>
            <p:cNvGrpSpPr/>
            <p:nvPr/>
          </p:nvGrpSpPr>
          <p:grpSpPr>
            <a:xfrm>
              <a:off x="0" y="0"/>
              <a:ext cx="28845708" cy="1394689"/>
              <a:chOff x="0" y="0"/>
              <a:chExt cx="5697918" cy="275494"/>
            </a:xfrm>
          </p:grpSpPr>
          <p:sp>
            <p:nvSpPr>
              <p:cNvPr id="28" name="Freeform 28"/>
              <p:cNvSpPr/>
              <p:nvPr/>
            </p:nvSpPr>
            <p:spPr>
              <a:xfrm>
                <a:off x="0" y="0"/>
                <a:ext cx="5697918" cy="275494"/>
              </a:xfrm>
              <a:custGeom>
                <a:avLst/>
                <a:gdLst/>
                <a:ahLst/>
                <a:cxnLst/>
                <a:rect l="l" t="t" r="r" b="b"/>
                <a:pathLst>
                  <a:path w="5697918" h="275494">
                    <a:moveTo>
                      <a:pt x="18251" y="0"/>
                    </a:moveTo>
                    <a:lnTo>
                      <a:pt x="5679667" y="0"/>
                    </a:lnTo>
                    <a:cubicBezTo>
                      <a:pt x="5689747" y="0"/>
                      <a:pt x="5697918" y="8171"/>
                      <a:pt x="5697918" y="18251"/>
                    </a:cubicBezTo>
                    <a:lnTo>
                      <a:pt x="5697918" y="257244"/>
                    </a:lnTo>
                    <a:cubicBezTo>
                      <a:pt x="5697918" y="262084"/>
                      <a:pt x="5695995" y="266726"/>
                      <a:pt x="5692572" y="270149"/>
                    </a:cubicBezTo>
                    <a:cubicBezTo>
                      <a:pt x="5689150" y="273571"/>
                      <a:pt x="5684508" y="275494"/>
                      <a:pt x="5679667" y="275494"/>
                    </a:cubicBezTo>
                    <a:lnTo>
                      <a:pt x="18251" y="275494"/>
                    </a:lnTo>
                    <a:cubicBezTo>
                      <a:pt x="13410" y="275494"/>
                      <a:pt x="8768" y="273571"/>
                      <a:pt x="5345" y="270149"/>
                    </a:cubicBezTo>
                    <a:cubicBezTo>
                      <a:pt x="1923" y="266726"/>
                      <a:pt x="0" y="262084"/>
                      <a:pt x="0" y="257244"/>
                    </a:cubicBezTo>
                    <a:lnTo>
                      <a:pt x="0" y="18251"/>
                    </a:lnTo>
                    <a:cubicBezTo>
                      <a:pt x="0" y="13410"/>
                      <a:pt x="1923" y="8768"/>
                      <a:pt x="5345" y="5345"/>
                    </a:cubicBezTo>
                    <a:cubicBezTo>
                      <a:pt x="8768" y="1923"/>
                      <a:pt x="13410" y="0"/>
                      <a:pt x="18251" y="0"/>
                    </a:cubicBezTo>
                    <a:close/>
                  </a:path>
                </a:pathLst>
              </a:custGeom>
              <a:solidFill>
                <a:srgbClr val="F4D378"/>
              </a:solidFill>
            </p:spPr>
            <p:txBody>
              <a:bodyPr/>
              <a:lstStyle/>
              <a:p>
                <a:endParaRPr lang="en-US"/>
              </a:p>
            </p:txBody>
          </p:sp>
          <p:sp>
            <p:nvSpPr>
              <p:cNvPr id="29" name="TextBox 29"/>
              <p:cNvSpPr txBox="1"/>
              <p:nvPr/>
            </p:nvSpPr>
            <p:spPr>
              <a:xfrm>
                <a:off x="0" y="-47625"/>
                <a:ext cx="5697918" cy="323119"/>
              </a:xfrm>
              <a:prstGeom prst="rect">
                <a:avLst/>
              </a:prstGeom>
            </p:spPr>
            <p:txBody>
              <a:bodyPr lIns="50800" tIns="50800" rIns="50800" bIns="50800" rtlCol="0" anchor="ctr"/>
              <a:lstStyle/>
              <a:p>
                <a:pPr algn="ctr">
                  <a:lnSpc>
                    <a:spcPts val="1960"/>
                  </a:lnSpc>
                </a:pPr>
                <a:endParaRPr/>
              </a:p>
            </p:txBody>
          </p:sp>
        </p:grpSp>
        <p:grpSp>
          <p:nvGrpSpPr>
            <p:cNvPr id="30" name="Group 30"/>
            <p:cNvGrpSpPr/>
            <p:nvPr/>
          </p:nvGrpSpPr>
          <p:grpSpPr>
            <a:xfrm>
              <a:off x="2570281" y="463967"/>
              <a:ext cx="608945" cy="608945"/>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9292"/>
              </a:solidFill>
            </p:spPr>
            <p:txBody>
              <a:bodyPr/>
              <a:lstStyle/>
              <a:p>
                <a:endParaRPr lang="en-US"/>
              </a:p>
            </p:txBody>
          </p:sp>
          <p:sp>
            <p:nvSpPr>
              <p:cNvPr id="32" name="TextBox 32"/>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nvGrpSpPr>
            <p:cNvPr id="33" name="Group 33"/>
            <p:cNvGrpSpPr/>
            <p:nvPr/>
          </p:nvGrpSpPr>
          <p:grpSpPr>
            <a:xfrm>
              <a:off x="3371194" y="463967"/>
              <a:ext cx="608945" cy="608945"/>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C859"/>
              </a:solidFill>
            </p:spPr>
            <p:txBody>
              <a:bodyPr/>
              <a:lstStyle/>
              <a:p>
                <a:endParaRPr lang="en-US"/>
              </a:p>
            </p:txBody>
          </p:sp>
          <p:sp>
            <p:nvSpPr>
              <p:cNvPr id="35" name="TextBox 35"/>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nvGrpSpPr>
            <p:cNvPr id="36" name="Group 36"/>
            <p:cNvGrpSpPr/>
            <p:nvPr/>
          </p:nvGrpSpPr>
          <p:grpSpPr>
            <a:xfrm>
              <a:off x="4172108" y="463967"/>
              <a:ext cx="608945" cy="608945"/>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C433A"/>
              </a:solidFill>
            </p:spPr>
            <p:txBody>
              <a:bodyPr/>
              <a:lstStyle/>
              <a:p>
                <a:endParaRPr lang="en-US"/>
              </a:p>
            </p:txBody>
          </p:sp>
          <p:sp>
            <p:nvSpPr>
              <p:cNvPr id="38" name="TextBox 38"/>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39" name="TextBox 39"/>
            <p:cNvSpPr txBox="1"/>
            <p:nvPr/>
          </p:nvSpPr>
          <p:spPr>
            <a:xfrm>
              <a:off x="5178406" y="492542"/>
              <a:ext cx="18890214" cy="1316262"/>
            </a:xfrm>
            <a:prstGeom prst="rect">
              <a:avLst/>
            </a:prstGeom>
          </p:spPr>
          <p:txBody>
            <a:bodyPr lIns="0" tIns="0" rIns="0" bIns="0" rtlCol="0" anchor="t">
              <a:spAutoFit/>
            </a:bodyPr>
            <a:lstStyle/>
            <a:p>
              <a:pPr algn="l">
                <a:lnSpc>
                  <a:spcPts val="3632"/>
                </a:lnSpc>
              </a:pPr>
              <a:r>
                <a:rPr lang="en-US" sz="3632" b="1">
                  <a:solidFill>
                    <a:srgbClr val="000000"/>
                  </a:solidFill>
                  <a:latin typeface="Telegraf Bold"/>
                  <a:ea typeface="Telegraf Bold"/>
                  <a:cs typeface="Telegraf Bold"/>
                  <a:sym typeface="Telegraf Bold"/>
                </a:rPr>
                <a:t>Testing Procedure for Functionality Suitability : Client</a:t>
              </a:r>
            </a:p>
            <a:p>
              <a:pPr algn="l">
                <a:lnSpc>
                  <a:spcPts val="3632"/>
                </a:lnSpc>
              </a:pPr>
              <a:endParaRPr lang="en-US" sz="3632" b="1">
                <a:solidFill>
                  <a:srgbClr val="000000"/>
                </a:solidFill>
                <a:latin typeface="Telegraf Bold"/>
                <a:ea typeface="Telegraf Bold"/>
                <a:cs typeface="Telegraf Bold"/>
                <a:sym typeface="Telegraf Bold"/>
              </a:endParaRPr>
            </a:p>
          </p:txBody>
        </p:sp>
      </p:grpSp>
      <p:grpSp>
        <p:nvGrpSpPr>
          <p:cNvPr id="40" name="Group 40"/>
          <p:cNvGrpSpPr/>
          <p:nvPr/>
        </p:nvGrpSpPr>
        <p:grpSpPr>
          <a:xfrm>
            <a:off x="11800883" y="5761092"/>
            <a:ext cx="4556133" cy="4105944"/>
            <a:chOff x="0" y="0"/>
            <a:chExt cx="1505034" cy="1356322"/>
          </a:xfrm>
        </p:grpSpPr>
        <p:sp>
          <p:nvSpPr>
            <p:cNvPr id="41" name="Freeform 41"/>
            <p:cNvSpPr/>
            <p:nvPr/>
          </p:nvSpPr>
          <p:spPr>
            <a:xfrm>
              <a:off x="0" y="0"/>
              <a:ext cx="1505034" cy="1356323"/>
            </a:xfrm>
            <a:custGeom>
              <a:avLst/>
              <a:gdLst/>
              <a:ahLst/>
              <a:cxnLst/>
              <a:rect l="l" t="t" r="r" b="b"/>
              <a:pathLst>
                <a:path w="1505034" h="1356323">
                  <a:moveTo>
                    <a:pt x="0" y="0"/>
                  </a:moveTo>
                  <a:lnTo>
                    <a:pt x="1505034" y="0"/>
                  </a:lnTo>
                  <a:lnTo>
                    <a:pt x="1505034" y="1356323"/>
                  </a:lnTo>
                  <a:lnTo>
                    <a:pt x="0" y="1356323"/>
                  </a:lnTo>
                  <a:close/>
                </a:path>
              </a:pathLst>
            </a:custGeom>
            <a:solidFill>
              <a:srgbClr val="F6D0CA"/>
            </a:solidFill>
          </p:spPr>
          <p:txBody>
            <a:bodyPr/>
            <a:lstStyle/>
            <a:p>
              <a:endParaRPr lang="en-US"/>
            </a:p>
          </p:txBody>
        </p:sp>
        <p:sp>
          <p:nvSpPr>
            <p:cNvPr id="42" name="TextBox 42"/>
            <p:cNvSpPr txBox="1"/>
            <p:nvPr/>
          </p:nvSpPr>
          <p:spPr>
            <a:xfrm>
              <a:off x="0" y="-66675"/>
              <a:ext cx="1505034" cy="1422997"/>
            </a:xfrm>
            <a:prstGeom prst="rect">
              <a:avLst/>
            </a:prstGeom>
          </p:spPr>
          <p:txBody>
            <a:bodyPr lIns="74464" tIns="74464" rIns="74464" bIns="74464" rtlCol="0" anchor="ctr"/>
            <a:lstStyle/>
            <a:p>
              <a:pPr algn="just">
                <a:lnSpc>
                  <a:spcPts val="4696"/>
                </a:lnSpc>
              </a:pPr>
              <a:endParaRPr/>
            </a:p>
          </p:txBody>
        </p:sp>
      </p:grpSp>
      <p:grpSp>
        <p:nvGrpSpPr>
          <p:cNvPr id="43" name="Group 43"/>
          <p:cNvGrpSpPr/>
          <p:nvPr/>
        </p:nvGrpSpPr>
        <p:grpSpPr>
          <a:xfrm>
            <a:off x="7146676" y="5765895"/>
            <a:ext cx="4556133" cy="4101140"/>
            <a:chOff x="0" y="0"/>
            <a:chExt cx="1505034" cy="1354736"/>
          </a:xfrm>
        </p:grpSpPr>
        <p:sp>
          <p:nvSpPr>
            <p:cNvPr id="44" name="Freeform 44"/>
            <p:cNvSpPr/>
            <p:nvPr/>
          </p:nvSpPr>
          <p:spPr>
            <a:xfrm>
              <a:off x="0" y="0"/>
              <a:ext cx="1505034" cy="1354736"/>
            </a:xfrm>
            <a:custGeom>
              <a:avLst/>
              <a:gdLst/>
              <a:ahLst/>
              <a:cxnLst/>
              <a:rect l="l" t="t" r="r" b="b"/>
              <a:pathLst>
                <a:path w="1505034" h="1354736">
                  <a:moveTo>
                    <a:pt x="0" y="0"/>
                  </a:moveTo>
                  <a:lnTo>
                    <a:pt x="1505034" y="0"/>
                  </a:lnTo>
                  <a:lnTo>
                    <a:pt x="1505034" y="1354736"/>
                  </a:lnTo>
                  <a:lnTo>
                    <a:pt x="0" y="1354736"/>
                  </a:lnTo>
                  <a:close/>
                </a:path>
              </a:pathLst>
            </a:custGeom>
            <a:solidFill>
              <a:srgbClr val="F6D0CA"/>
            </a:solidFill>
          </p:spPr>
          <p:txBody>
            <a:bodyPr/>
            <a:lstStyle/>
            <a:p>
              <a:endParaRPr lang="en-US"/>
            </a:p>
          </p:txBody>
        </p:sp>
        <p:sp>
          <p:nvSpPr>
            <p:cNvPr id="45" name="TextBox 45"/>
            <p:cNvSpPr txBox="1"/>
            <p:nvPr/>
          </p:nvSpPr>
          <p:spPr>
            <a:xfrm>
              <a:off x="0" y="-66675"/>
              <a:ext cx="1505034" cy="1421411"/>
            </a:xfrm>
            <a:prstGeom prst="rect">
              <a:avLst/>
            </a:prstGeom>
          </p:spPr>
          <p:txBody>
            <a:bodyPr lIns="74464" tIns="74464" rIns="74464" bIns="74464" rtlCol="0" anchor="ctr"/>
            <a:lstStyle/>
            <a:p>
              <a:pPr algn="just">
                <a:lnSpc>
                  <a:spcPts val="4696"/>
                </a:lnSpc>
              </a:pPr>
              <a:endParaRPr/>
            </a:p>
          </p:txBody>
        </p:sp>
      </p:grpSp>
      <p:sp>
        <p:nvSpPr>
          <p:cNvPr id="46" name="TextBox 46"/>
          <p:cNvSpPr txBox="1"/>
          <p:nvPr/>
        </p:nvSpPr>
        <p:spPr>
          <a:xfrm>
            <a:off x="8008526" y="5844522"/>
            <a:ext cx="3287579" cy="4158437"/>
          </a:xfrm>
          <a:prstGeom prst="rect">
            <a:avLst/>
          </a:prstGeom>
        </p:spPr>
        <p:txBody>
          <a:bodyPr lIns="0" tIns="0" rIns="0" bIns="0" rtlCol="0" anchor="t">
            <a:spAutoFit/>
          </a:bodyPr>
          <a:lstStyle/>
          <a:p>
            <a:pPr marL="338897" lvl="1" indent="-169449" algn="l">
              <a:lnSpc>
                <a:spcPts val="2197"/>
              </a:lnSpc>
              <a:buFont typeface="Arial"/>
              <a:buChar char="•"/>
            </a:pPr>
            <a:r>
              <a:rPr lang="en-US" sz="1569">
                <a:solidFill>
                  <a:srgbClr val="000000"/>
                </a:solidFill>
                <a:latin typeface="Canva Sans 2"/>
                <a:ea typeface="Canva Sans 2"/>
                <a:cs typeface="Canva Sans 2"/>
                <a:sym typeface="Canva Sans 2"/>
              </a:rPr>
              <a:t>Access the "Projects" section.</a:t>
            </a:r>
          </a:p>
          <a:p>
            <a:pPr marL="338897" lvl="1" indent="-169449" algn="l">
              <a:lnSpc>
                <a:spcPts val="2197"/>
              </a:lnSpc>
              <a:buFont typeface="Arial"/>
              <a:buChar char="•"/>
            </a:pPr>
            <a:r>
              <a:rPr lang="en-US" sz="1569">
                <a:solidFill>
                  <a:srgbClr val="000000"/>
                </a:solidFill>
                <a:latin typeface="Canva Sans 2"/>
                <a:ea typeface="Canva Sans 2"/>
                <a:cs typeface="Canva Sans 2"/>
                <a:sym typeface="Canva Sans 2"/>
              </a:rPr>
              <a:t>View a list of all ongoing and completed projects associated with the client.</a:t>
            </a:r>
          </a:p>
          <a:p>
            <a:pPr marL="338897" lvl="1" indent="-169449" algn="l">
              <a:lnSpc>
                <a:spcPts val="2197"/>
              </a:lnSpc>
              <a:buFont typeface="Arial"/>
              <a:buChar char="•"/>
            </a:pPr>
            <a:r>
              <a:rPr lang="en-US" sz="1569">
                <a:solidFill>
                  <a:srgbClr val="000000"/>
                </a:solidFill>
                <a:latin typeface="Canva Sans 2"/>
                <a:ea typeface="Canva Sans 2"/>
                <a:cs typeface="Canva Sans 2"/>
                <a:sym typeface="Canva Sans 2"/>
              </a:rPr>
              <a:t>Select a specific project to see details such as progress, milestones, tasks, payment, and deadlines.</a:t>
            </a:r>
          </a:p>
          <a:p>
            <a:pPr marL="338897" lvl="1" indent="-169449" algn="l">
              <a:lnSpc>
                <a:spcPts val="2197"/>
              </a:lnSpc>
              <a:buFont typeface="Arial"/>
              <a:buChar char="•"/>
            </a:pPr>
            <a:r>
              <a:rPr lang="en-US" sz="1569">
                <a:solidFill>
                  <a:srgbClr val="000000"/>
                </a:solidFill>
                <a:latin typeface="Canva Sans 2"/>
                <a:ea typeface="Canva Sans 2"/>
                <a:cs typeface="Canva Sans 2"/>
                <a:sym typeface="Canva Sans 2"/>
              </a:rPr>
              <a:t>Download any related documents or reports shared within the project.</a:t>
            </a:r>
          </a:p>
          <a:p>
            <a:pPr marL="338897" lvl="1" indent="-169449" algn="l">
              <a:lnSpc>
                <a:spcPts val="2197"/>
              </a:lnSpc>
              <a:buFont typeface="Arial"/>
              <a:buChar char="•"/>
            </a:pPr>
            <a:r>
              <a:rPr lang="en-US" sz="1569">
                <a:solidFill>
                  <a:srgbClr val="000000"/>
                </a:solidFill>
                <a:latin typeface="Canva Sans 2"/>
                <a:ea typeface="Canva Sans 2"/>
                <a:cs typeface="Canva Sans 2"/>
                <a:sym typeface="Canva Sans 2"/>
              </a:rPr>
              <a:t>Provide feedback or comments on the project's progress.</a:t>
            </a:r>
          </a:p>
          <a:p>
            <a:pPr algn="l">
              <a:lnSpc>
                <a:spcPts val="2197"/>
              </a:lnSpc>
            </a:pPr>
            <a:endParaRPr lang="en-US" sz="1569">
              <a:solidFill>
                <a:srgbClr val="000000"/>
              </a:solidFill>
              <a:latin typeface="Canva Sans 2"/>
              <a:ea typeface="Canva Sans 2"/>
              <a:cs typeface="Canva Sans 2"/>
              <a:sym typeface="Canva Sans 2"/>
            </a:endParaRPr>
          </a:p>
        </p:txBody>
      </p:sp>
      <p:sp>
        <p:nvSpPr>
          <p:cNvPr id="47" name="TextBox 47"/>
          <p:cNvSpPr txBox="1"/>
          <p:nvPr/>
        </p:nvSpPr>
        <p:spPr>
          <a:xfrm>
            <a:off x="12435160" y="5844522"/>
            <a:ext cx="3287579" cy="2200513"/>
          </a:xfrm>
          <a:prstGeom prst="rect">
            <a:avLst/>
          </a:prstGeom>
        </p:spPr>
        <p:txBody>
          <a:bodyPr lIns="0" tIns="0" rIns="0" bIns="0" rtlCol="0" anchor="t">
            <a:spAutoFit/>
          </a:bodyPr>
          <a:lstStyle/>
          <a:p>
            <a:pPr algn="just">
              <a:lnSpc>
                <a:spcPts val="2197"/>
              </a:lnSpc>
            </a:pPr>
            <a:r>
              <a:rPr lang="en-US" sz="1569">
                <a:solidFill>
                  <a:srgbClr val="000000"/>
                </a:solidFill>
                <a:latin typeface="Canva Sans 2"/>
                <a:ea typeface="Canva Sans 2"/>
                <a:cs typeface="Canva Sans 2"/>
                <a:sym typeface="Canva Sans 2"/>
              </a:rPr>
              <a:t>The list of projects should be displayed correctly, with accurate details about progress and deadlines. Clients should be able to view and download shared documents and provide feedback within the system.</a:t>
            </a:r>
          </a:p>
          <a:p>
            <a:pPr algn="just">
              <a:lnSpc>
                <a:spcPts val="2197"/>
              </a:lnSpc>
            </a:pPr>
            <a:endParaRPr lang="en-US" sz="1569">
              <a:solidFill>
                <a:srgbClr val="000000"/>
              </a:solidFill>
              <a:latin typeface="Canva Sans 2"/>
              <a:ea typeface="Canva Sans 2"/>
              <a:cs typeface="Canva Sans 2"/>
              <a:sym typeface="Canva Sans 2"/>
            </a:endParaRPr>
          </a:p>
        </p:txBody>
      </p:sp>
      <p:grpSp>
        <p:nvGrpSpPr>
          <p:cNvPr id="48" name="Group 48"/>
          <p:cNvGrpSpPr/>
          <p:nvPr/>
        </p:nvGrpSpPr>
        <p:grpSpPr>
          <a:xfrm>
            <a:off x="2491407" y="5764674"/>
            <a:ext cx="4556133" cy="4102362"/>
            <a:chOff x="0" y="0"/>
            <a:chExt cx="1505034" cy="1355139"/>
          </a:xfrm>
        </p:grpSpPr>
        <p:sp>
          <p:nvSpPr>
            <p:cNvPr id="49" name="Freeform 49"/>
            <p:cNvSpPr/>
            <p:nvPr/>
          </p:nvSpPr>
          <p:spPr>
            <a:xfrm>
              <a:off x="0" y="0"/>
              <a:ext cx="1505034" cy="1355139"/>
            </a:xfrm>
            <a:custGeom>
              <a:avLst/>
              <a:gdLst/>
              <a:ahLst/>
              <a:cxnLst/>
              <a:rect l="l" t="t" r="r" b="b"/>
              <a:pathLst>
                <a:path w="1505034" h="1355139">
                  <a:moveTo>
                    <a:pt x="0" y="0"/>
                  </a:moveTo>
                  <a:lnTo>
                    <a:pt x="1505034" y="0"/>
                  </a:lnTo>
                  <a:lnTo>
                    <a:pt x="1505034" y="1355139"/>
                  </a:lnTo>
                  <a:lnTo>
                    <a:pt x="0" y="1355139"/>
                  </a:lnTo>
                  <a:close/>
                </a:path>
              </a:pathLst>
            </a:custGeom>
            <a:solidFill>
              <a:srgbClr val="FDD8BF"/>
            </a:solidFill>
          </p:spPr>
          <p:txBody>
            <a:bodyPr/>
            <a:lstStyle/>
            <a:p>
              <a:endParaRPr lang="en-US"/>
            </a:p>
          </p:txBody>
        </p:sp>
        <p:sp>
          <p:nvSpPr>
            <p:cNvPr id="50" name="TextBox 50"/>
            <p:cNvSpPr txBox="1"/>
            <p:nvPr/>
          </p:nvSpPr>
          <p:spPr>
            <a:xfrm>
              <a:off x="0" y="-66675"/>
              <a:ext cx="1505034" cy="1421814"/>
            </a:xfrm>
            <a:prstGeom prst="rect">
              <a:avLst/>
            </a:prstGeom>
          </p:spPr>
          <p:txBody>
            <a:bodyPr lIns="74464" tIns="74464" rIns="74464" bIns="74464" rtlCol="0" anchor="ctr"/>
            <a:lstStyle/>
            <a:p>
              <a:pPr algn="just">
                <a:lnSpc>
                  <a:spcPts val="4696"/>
                </a:lnSpc>
              </a:pPr>
              <a:endParaRPr/>
            </a:p>
          </p:txBody>
        </p:sp>
      </p:grpSp>
      <p:sp>
        <p:nvSpPr>
          <p:cNvPr id="51" name="TextBox 51"/>
          <p:cNvSpPr txBox="1"/>
          <p:nvPr/>
        </p:nvSpPr>
        <p:spPr>
          <a:xfrm>
            <a:off x="4180215" y="7741933"/>
            <a:ext cx="2967524" cy="354089"/>
          </a:xfrm>
          <a:prstGeom prst="rect">
            <a:avLst/>
          </a:prstGeom>
        </p:spPr>
        <p:txBody>
          <a:bodyPr lIns="0" tIns="0" rIns="0" bIns="0" rtlCol="0" anchor="t">
            <a:spAutoFit/>
          </a:bodyPr>
          <a:lstStyle/>
          <a:p>
            <a:pPr algn="l">
              <a:lnSpc>
                <a:spcPts val="2916"/>
              </a:lnSpc>
            </a:pPr>
            <a:r>
              <a:rPr lang="en-US" sz="2083">
                <a:solidFill>
                  <a:srgbClr val="000000"/>
                </a:solidFill>
                <a:latin typeface="Canva Sans 2"/>
                <a:ea typeface="Canva Sans 2"/>
                <a:cs typeface="Canva Sans 2"/>
                <a:sym typeface="Canva Sans 2"/>
              </a:rPr>
              <a:t>Project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grpSp>
        <p:nvGrpSpPr>
          <p:cNvPr id="2" name="Group 2"/>
          <p:cNvGrpSpPr/>
          <p:nvPr/>
        </p:nvGrpSpPr>
        <p:grpSpPr>
          <a:xfrm>
            <a:off x="-409224" y="1101302"/>
            <a:ext cx="20211118" cy="10129021"/>
            <a:chOff x="0" y="0"/>
            <a:chExt cx="4816593" cy="2413888"/>
          </a:xfrm>
        </p:grpSpPr>
        <p:sp>
          <p:nvSpPr>
            <p:cNvPr id="3" name="Freeform 3"/>
            <p:cNvSpPr/>
            <p:nvPr/>
          </p:nvSpPr>
          <p:spPr>
            <a:xfrm>
              <a:off x="0" y="0"/>
              <a:ext cx="4816592" cy="2413888"/>
            </a:xfrm>
            <a:custGeom>
              <a:avLst/>
              <a:gdLst/>
              <a:ahLst/>
              <a:cxnLst/>
              <a:rect l="l" t="t" r="r" b="b"/>
              <a:pathLst>
                <a:path w="4816592" h="2413888">
                  <a:moveTo>
                    <a:pt x="0" y="0"/>
                  </a:moveTo>
                  <a:lnTo>
                    <a:pt x="4816592" y="0"/>
                  </a:lnTo>
                  <a:lnTo>
                    <a:pt x="4816592" y="2413888"/>
                  </a:lnTo>
                  <a:lnTo>
                    <a:pt x="0" y="2413888"/>
                  </a:lnTo>
                  <a:close/>
                </a:path>
              </a:pathLst>
            </a:custGeom>
            <a:solidFill>
              <a:srgbClr val="FFFFFF"/>
            </a:solidFill>
          </p:spPr>
          <p:txBody>
            <a:bodyPr/>
            <a:lstStyle/>
            <a:p>
              <a:endParaRPr lang="en-US"/>
            </a:p>
          </p:txBody>
        </p:sp>
        <p:sp>
          <p:nvSpPr>
            <p:cNvPr id="4" name="TextBox 4"/>
            <p:cNvSpPr txBox="1"/>
            <p:nvPr/>
          </p:nvSpPr>
          <p:spPr>
            <a:xfrm>
              <a:off x="0" y="-28575"/>
              <a:ext cx="4816593" cy="2442463"/>
            </a:xfrm>
            <a:prstGeom prst="rect">
              <a:avLst/>
            </a:prstGeom>
          </p:spPr>
          <p:txBody>
            <a:bodyPr lIns="33278" tIns="33278" rIns="33278" bIns="33278" rtlCol="0" anchor="ctr"/>
            <a:lstStyle/>
            <a:p>
              <a:pPr algn="ctr">
                <a:lnSpc>
                  <a:spcPts val="1742"/>
                </a:lnSpc>
                <a:spcBef>
                  <a:spcPct val="0"/>
                </a:spcBef>
              </a:pPr>
              <a:endParaRPr/>
            </a:p>
          </p:txBody>
        </p:sp>
      </p:grpSp>
      <p:grpSp>
        <p:nvGrpSpPr>
          <p:cNvPr id="5" name="Group 5"/>
          <p:cNvGrpSpPr/>
          <p:nvPr/>
        </p:nvGrpSpPr>
        <p:grpSpPr>
          <a:xfrm>
            <a:off x="7146676" y="1262926"/>
            <a:ext cx="4556133" cy="615140"/>
            <a:chOff x="0" y="0"/>
            <a:chExt cx="1505034" cy="203200"/>
          </a:xfrm>
        </p:grpSpPr>
        <p:sp>
          <p:nvSpPr>
            <p:cNvPr id="6" name="Freeform 6"/>
            <p:cNvSpPr/>
            <p:nvPr/>
          </p:nvSpPr>
          <p:spPr>
            <a:xfrm>
              <a:off x="0" y="0"/>
              <a:ext cx="1505034" cy="203200"/>
            </a:xfrm>
            <a:custGeom>
              <a:avLst/>
              <a:gdLst/>
              <a:ahLst/>
              <a:cxnLst/>
              <a:rect l="l" t="t" r="r" b="b"/>
              <a:pathLst>
                <a:path w="1505034" h="203200">
                  <a:moveTo>
                    <a:pt x="0" y="0"/>
                  </a:moveTo>
                  <a:lnTo>
                    <a:pt x="1505034" y="0"/>
                  </a:lnTo>
                  <a:lnTo>
                    <a:pt x="1505034" y="203200"/>
                  </a:lnTo>
                  <a:lnTo>
                    <a:pt x="0" y="203200"/>
                  </a:lnTo>
                  <a:close/>
                </a:path>
              </a:pathLst>
            </a:custGeom>
            <a:solidFill>
              <a:srgbClr val="F89E9C"/>
            </a:solidFill>
          </p:spPr>
          <p:txBody>
            <a:bodyPr/>
            <a:lstStyle/>
            <a:p>
              <a:endParaRPr lang="en-US"/>
            </a:p>
          </p:txBody>
        </p:sp>
        <p:sp>
          <p:nvSpPr>
            <p:cNvPr id="7" name="TextBox 7"/>
            <p:cNvSpPr txBox="1"/>
            <p:nvPr/>
          </p:nvSpPr>
          <p:spPr>
            <a:xfrm>
              <a:off x="0" y="-47625"/>
              <a:ext cx="1505034" cy="250825"/>
            </a:xfrm>
            <a:prstGeom prst="rect">
              <a:avLst/>
            </a:prstGeom>
          </p:spPr>
          <p:txBody>
            <a:bodyPr lIns="74464" tIns="74464" rIns="74464" bIns="74464" rtlCol="0" anchor="ctr"/>
            <a:lstStyle/>
            <a:p>
              <a:pPr algn="ctr">
                <a:lnSpc>
                  <a:spcPts val="3569"/>
                </a:lnSpc>
                <a:spcBef>
                  <a:spcPct val="0"/>
                </a:spcBef>
              </a:pPr>
              <a:r>
                <a:rPr lang="en-US" sz="2549" b="1">
                  <a:solidFill>
                    <a:srgbClr val="000000"/>
                  </a:solidFill>
                  <a:latin typeface="Canva Sans 2 Bold"/>
                  <a:ea typeface="Canva Sans 2 Bold"/>
                  <a:cs typeface="Canva Sans 2 Bold"/>
                  <a:sym typeface="Canva Sans 2 Bold"/>
                </a:rPr>
                <a:t>STEPS TO BE TAKEN</a:t>
              </a:r>
            </a:p>
          </p:txBody>
        </p:sp>
      </p:grpSp>
      <p:grpSp>
        <p:nvGrpSpPr>
          <p:cNvPr id="8" name="Group 8"/>
          <p:cNvGrpSpPr/>
          <p:nvPr/>
        </p:nvGrpSpPr>
        <p:grpSpPr>
          <a:xfrm>
            <a:off x="11800883" y="1261704"/>
            <a:ext cx="4556133" cy="615140"/>
            <a:chOff x="0" y="0"/>
            <a:chExt cx="1505034" cy="203200"/>
          </a:xfrm>
        </p:grpSpPr>
        <p:sp>
          <p:nvSpPr>
            <p:cNvPr id="9" name="Freeform 9"/>
            <p:cNvSpPr/>
            <p:nvPr/>
          </p:nvSpPr>
          <p:spPr>
            <a:xfrm>
              <a:off x="0" y="0"/>
              <a:ext cx="1505034" cy="203200"/>
            </a:xfrm>
            <a:custGeom>
              <a:avLst/>
              <a:gdLst/>
              <a:ahLst/>
              <a:cxnLst/>
              <a:rect l="l" t="t" r="r" b="b"/>
              <a:pathLst>
                <a:path w="1505034" h="203200">
                  <a:moveTo>
                    <a:pt x="0" y="0"/>
                  </a:moveTo>
                  <a:lnTo>
                    <a:pt x="1505034" y="0"/>
                  </a:lnTo>
                  <a:lnTo>
                    <a:pt x="1505034" y="203200"/>
                  </a:lnTo>
                  <a:lnTo>
                    <a:pt x="0" y="203200"/>
                  </a:lnTo>
                  <a:close/>
                </a:path>
              </a:pathLst>
            </a:custGeom>
            <a:solidFill>
              <a:srgbClr val="F89E9C"/>
            </a:solidFill>
          </p:spPr>
          <p:txBody>
            <a:bodyPr/>
            <a:lstStyle/>
            <a:p>
              <a:endParaRPr lang="en-US"/>
            </a:p>
          </p:txBody>
        </p:sp>
        <p:sp>
          <p:nvSpPr>
            <p:cNvPr id="10" name="TextBox 10"/>
            <p:cNvSpPr txBox="1"/>
            <p:nvPr/>
          </p:nvSpPr>
          <p:spPr>
            <a:xfrm>
              <a:off x="0" y="-47625"/>
              <a:ext cx="1505034" cy="250825"/>
            </a:xfrm>
            <a:prstGeom prst="rect">
              <a:avLst/>
            </a:prstGeom>
          </p:spPr>
          <p:txBody>
            <a:bodyPr lIns="74464" tIns="74464" rIns="74464" bIns="74464" rtlCol="0" anchor="ctr"/>
            <a:lstStyle/>
            <a:p>
              <a:pPr algn="ctr">
                <a:lnSpc>
                  <a:spcPts val="3569"/>
                </a:lnSpc>
                <a:spcBef>
                  <a:spcPct val="0"/>
                </a:spcBef>
              </a:pPr>
              <a:r>
                <a:rPr lang="en-US" sz="2549" b="1">
                  <a:solidFill>
                    <a:srgbClr val="000000"/>
                  </a:solidFill>
                  <a:latin typeface="Canva Sans 2 Bold"/>
                  <a:ea typeface="Canva Sans 2 Bold"/>
                  <a:cs typeface="Canva Sans 2 Bold"/>
                  <a:sym typeface="Canva Sans 2 Bold"/>
                </a:rPr>
                <a:t>EXPECTED OUTCOME</a:t>
              </a:r>
            </a:p>
          </p:txBody>
        </p:sp>
      </p:grpSp>
      <p:grpSp>
        <p:nvGrpSpPr>
          <p:cNvPr id="11" name="Group 11"/>
          <p:cNvGrpSpPr/>
          <p:nvPr/>
        </p:nvGrpSpPr>
        <p:grpSpPr>
          <a:xfrm>
            <a:off x="11800883" y="1976474"/>
            <a:ext cx="4556133" cy="3407920"/>
            <a:chOff x="0" y="0"/>
            <a:chExt cx="1505034" cy="1125743"/>
          </a:xfrm>
        </p:grpSpPr>
        <p:sp>
          <p:nvSpPr>
            <p:cNvPr id="12" name="Freeform 12"/>
            <p:cNvSpPr/>
            <p:nvPr/>
          </p:nvSpPr>
          <p:spPr>
            <a:xfrm>
              <a:off x="0" y="0"/>
              <a:ext cx="1505034" cy="1125743"/>
            </a:xfrm>
            <a:custGeom>
              <a:avLst/>
              <a:gdLst/>
              <a:ahLst/>
              <a:cxnLst/>
              <a:rect l="l" t="t" r="r" b="b"/>
              <a:pathLst>
                <a:path w="1505034" h="1125743">
                  <a:moveTo>
                    <a:pt x="0" y="0"/>
                  </a:moveTo>
                  <a:lnTo>
                    <a:pt x="1505034" y="0"/>
                  </a:lnTo>
                  <a:lnTo>
                    <a:pt x="1505034" y="1125743"/>
                  </a:lnTo>
                  <a:lnTo>
                    <a:pt x="0" y="1125743"/>
                  </a:lnTo>
                  <a:close/>
                </a:path>
              </a:pathLst>
            </a:custGeom>
            <a:solidFill>
              <a:srgbClr val="F6D0CA"/>
            </a:solidFill>
          </p:spPr>
          <p:txBody>
            <a:bodyPr/>
            <a:lstStyle/>
            <a:p>
              <a:endParaRPr lang="en-US"/>
            </a:p>
          </p:txBody>
        </p:sp>
        <p:sp>
          <p:nvSpPr>
            <p:cNvPr id="13" name="TextBox 13"/>
            <p:cNvSpPr txBox="1"/>
            <p:nvPr/>
          </p:nvSpPr>
          <p:spPr>
            <a:xfrm>
              <a:off x="0" y="-66675"/>
              <a:ext cx="1505034" cy="1192418"/>
            </a:xfrm>
            <a:prstGeom prst="rect">
              <a:avLst/>
            </a:prstGeom>
          </p:spPr>
          <p:txBody>
            <a:bodyPr lIns="74464" tIns="74464" rIns="74464" bIns="74464" rtlCol="0" anchor="ctr"/>
            <a:lstStyle/>
            <a:p>
              <a:pPr algn="just">
                <a:lnSpc>
                  <a:spcPts val="4696"/>
                </a:lnSpc>
              </a:pPr>
              <a:endParaRPr/>
            </a:p>
          </p:txBody>
        </p:sp>
      </p:grpSp>
      <p:grpSp>
        <p:nvGrpSpPr>
          <p:cNvPr id="14" name="Group 14"/>
          <p:cNvGrpSpPr/>
          <p:nvPr/>
        </p:nvGrpSpPr>
        <p:grpSpPr>
          <a:xfrm>
            <a:off x="7146676" y="1981277"/>
            <a:ext cx="4556133" cy="3403117"/>
            <a:chOff x="0" y="0"/>
            <a:chExt cx="1505034" cy="1124157"/>
          </a:xfrm>
        </p:grpSpPr>
        <p:sp>
          <p:nvSpPr>
            <p:cNvPr id="15" name="Freeform 15"/>
            <p:cNvSpPr/>
            <p:nvPr/>
          </p:nvSpPr>
          <p:spPr>
            <a:xfrm>
              <a:off x="0" y="0"/>
              <a:ext cx="1505034" cy="1124157"/>
            </a:xfrm>
            <a:custGeom>
              <a:avLst/>
              <a:gdLst/>
              <a:ahLst/>
              <a:cxnLst/>
              <a:rect l="l" t="t" r="r" b="b"/>
              <a:pathLst>
                <a:path w="1505034" h="1124157">
                  <a:moveTo>
                    <a:pt x="0" y="0"/>
                  </a:moveTo>
                  <a:lnTo>
                    <a:pt x="1505034" y="0"/>
                  </a:lnTo>
                  <a:lnTo>
                    <a:pt x="1505034" y="1124157"/>
                  </a:lnTo>
                  <a:lnTo>
                    <a:pt x="0" y="1124157"/>
                  </a:lnTo>
                  <a:close/>
                </a:path>
              </a:pathLst>
            </a:custGeom>
            <a:solidFill>
              <a:srgbClr val="F6D0CA"/>
            </a:solidFill>
          </p:spPr>
          <p:txBody>
            <a:bodyPr/>
            <a:lstStyle/>
            <a:p>
              <a:endParaRPr lang="en-US"/>
            </a:p>
          </p:txBody>
        </p:sp>
        <p:sp>
          <p:nvSpPr>
            <p:cNvPr id="16" name="TextBox 16"/>
            <p:cNvSpPr txBox="1"/>
            <p:nvPr/>
          </p:nvSpPr>
          <p:spPr>
            <a:xfrm>
              <a:off x="0" y="-66675"/>
              <a:ext cx="1505034" cy="1190832"/>
            </a:xfrm>
            <a:prstGeom prst="rect">
              <a:avLst/>
            </a:prstGeom>
          </p:spPr>
          <p:txBody>
            <a:bodyPr lIns="74464" tIns="74464" rIns="74464" bIns="74464" rtlCol="0" anchor="ctr"/>
            <a:lstStyle/>
            <a:p>
              <a:pPr algn="just">
                <a:lnSpc>
                  <a:spcPts val="4696"/>
                </a:lnSpc>
              </a:pPr>
              <a:endParaRPr/>
            </a:p>
          </p:txBody>
        </p:sp>
      </p:grpSp>
      <p:sp>
        <p:nvSpPr>
          <p:cNvPr id="17" name="TextBox 17"/>
          <p:cNvSpPr txBox="1"/>
          <p:nvPr/>
        </p:nvSpPr>
        <p:spPr>
          <a:xfrm>
            <a:off x="8008526" y="2059903"/>
            <a:ext cx="3287579" cy="3046509"/>
          </a:xfrm>
          <a:prstGeom prst="rect">
            <a:avLst/>
          </a:prstGeom>
        </p:spPr>
        <p:txBody>
          <a:bodyPr lIns="0" tIns="0" rIns="0" bIns="0" rtlCol="0" anchor="t">
            <a:spAutoFit/>
          </a:bodyPr>
          <a:lstStyle/>
          <a:p>
            <a:pPr marL="338897" lvl="1" indent="-169449" algn="l">
              <a:lnSpc>
                <a:spcPts val="2197"/>
              </a:lnSpc>
              <a:buFont typeface="Arial"/>
              <a:buChar char="•"/>
            </a:pPr>
            <a:r>
              <a:rPr lang="en-US" sz="1569">
                <a:solidFill>
                  <a:srgbClr val="000000"/>
                </a:solidFill>
                <a:latin typeface="Canva Sans 2"/>
                <a:ea typeface="Canva Sans 2"/>
                <a:cs typeface="Canva Sans 2"/>
                <a:sym typeface="Canva Sans 2"/>
              </a:rPr>
              <a:t>Trigger notifications by system events (e.g., task completion, new consultation scheduled, document shared).</a:t>
            </a:r>
          </a:p>
          <a:p>
            <a:pPr marL="338897" lvl="1" indent="-169449" algn="l">
              <a:lnSpc>
                <a:spcPts val="2197"/>
              </a:lnSpc>
              <a:buFont typeface="Arial"/>
              <a:buChar char="•"/>
            </a:pPr>
            <a:r>
              <a:rPr lang="en-US" sz="1569">
                <a:solidFill>
                  <a:srgbClr val="000000"/>
                </a:solidFill>
                <a:latin typeface="Canva Sans 2"/>
                <a:ea typeface="Canva Sans 2"/>
                <a:cs typeface="Canva Sans 2"/>
                <a:sym typeface="Canva Sans 2"/>
              </a:rPr>
              <a:t>View notifications in the notification center upon logging in.</a:t>
            </a:r>
          </a:p>
          <a:p>
            <a:pPr marL="338897" lvl="1" indent="-169449" algn="l">
              <a:lnSpc>
                <a:spcPts val="2197"/>
              </a:lnSpc>
              <a:buFont typeface="Arial"/>
              <a:buChar char="•"/>
            </a:pPr>
            <a:r>
              <a:rPr lang="en-US" sz="1569">
                <a:solidFill>
                  <a:srgbClr val="000000"/>
                </a:solidFill>
                <a:latin typeface="Canva Sans 2"/>
                <a:ea typeface="Canva Sans 2"/>
                <a:cs typeface="Canva Sans 2"/>
                <a:sym typeface="Canva Sans 2"/>
              </a:rPr>
              <a:t>Click on notifications to be directed to the relevant project or consultation.</a:t>
            </a:r>
          </a:p>
          <a:p>
            <a:pPr algn="l">
              <a:lnSpc>
                <a:spcPts val="2197"/>
              </a:lnSpc>
            </a:pPr>
            <a:endParaRPr lang="en-US" sz="1569">
              <a:solidFill>
                <a:srgbClr val="000000"/>
              </a:solidFill>
              <a:latin typeface="Canva Sans 2"/>
              <a:ea typeface="Canva Sans 2"/>
              <a:cs typeface="Canva Sans 2"/>
              <a:sym typeface="Canva Sans 2"/>
            </a:endParaRPr>
          </a:p>
        </p:txBody>
      </p:sp>
      <p:sp>
        <p:nvSpPr>
          <p:cNvPr id="18" name="TextBox 18"/>
          <p:cNvSpPr txBox="1"/>
          <p:nvPr/>
        </p:nvSpPr>
        <p:spPr>
          <a:xfrm>
            <a:off x="12435160" y="2059903"/>
            <a:ext cx="3287579" cy="1647561"/>
          </a:xfrm>
          <a:prstGeom prst="rect">
            <a:avLst/>
          </a:prstGeom>
        </p:spPr>
        <p:txBody>
          <a:bodyPr lIns="0" tIns="0" rIns="0" bIns="0" rtlCol="0" anchor="t">
            <a:spAutoFit/>
          </a:bodyPr>
          <a:lstStyle/>
          <a:p>
            <a:pPr algn="just">
              <a:lnSpc>
                <a:spcPts val="2197"/>
              </a:lnSpc>
            </a:pPr>
            <a:r>
              <a:rPr lang="en-US" sz="1569">
                <a:solidFill>
                  <a:srgbClr val="000000"/>
                </a:solidFill>
                <a:latin typeface="Canva Sans 2"/>
                <a:ea typeface="Canva Sans 2"/>
                <a:cs typeface="Canva Sans 2"/>
                <a:sym typeface="Canva Sans 2"/>
              </a:rPr>
              <a:t>Notifications should appear in real-time based on relevant system events. Clients should be able to view, access relevant details by clicking.</a:t>
            </a:r>
          </a:p>
          <a:p>
            <a:pPr algn="just">
              <a:lnSpc>
                <a:spcPts val="2197"/>
              </a:lnSpc>
            </a:pPr>
            <a:endParaRPr lang="en-US" sz="1569">
              <a:solidFill>
                <a:srgbClr val="000000"/>
              </a:solidFill>
              <a:latin typeface="Canva Sans 2"/>
              <a:ea typeface="Canva Sans 2"/>
              <a:cs typeface="Canva Sans 2"/>
              <a:sym typeface="Canva Sans 2"/>
            </a:endParaRPr>
          </a:p>
        </p:txBody>
      </p:sp>
      <p:grpSp>
        <p:nvGrpSpPr>
          <p:cNvPr id="19" name="Group 19"/>
          <p:cNvGrpSpPr/>
          <p:nvPr/>
        </p:nvGrpSpPr>
        <p:grpSpPr>
          <a:xfrm>
            <a:off x="2491407" y="1261704"/>
            <a:ext cx="4556133" cy="615140"/>
            <a:chOff x="0" y="0"/>
            <a:chExt cx="1505034" cy="203200"/>
          </a:xfrm>
        </p:grpSpPr>
        <p:sp>
          <p:nvSpPr>
            <p:cNvPr id="20" name="Freeform 20"/>
            <p:cNvSpPr/>
            <p:nvPr/>
          </p:nvSpPr>
          <p:spPr>
            <a:xfrm>
              <a:off x="0" y="0"/>
              <a:ext cx="1505034" cy="203200"/>
            </a:xfrm>
            <a:custGeom>
              <a:avLst/>
              <a:gdLst/>
              <a:ahLst/>
              <a:cxnLst/>
              <a:rect l="l" t="t" r="r" b="b"/>
              <a:pathLst>
                <a:path w="1505034" h="203200">
                  <a:moveTo>
                    <a:pt x="0" y="0"/>
                  </a:moveTo>
                  <a:lnTo>
                    <a:pt x="1505034" y="0"/>
                  </a:lnTo>
                  <a:lnTo>
                    <a:pt x="1505034" y="203200"/>
                  </a:lnTo>
                  <a:lnTo>
                    <a:pt x="0" y="203200"/>
                  </a:lnTo>
                  <a:close/>
                </a:path>
              </a:pathLst>
            </a:custGeom>
            <a:solidFill>
              <a:srgbClr val="F89E9C"/>
            </a:solidFill>
          </p:spPr>
          <p:txBody>
            <a:bodyPr/>
            <a:lstStyle/>
            <a:p>
              <a:endParaRPr lang="en-US"/>
            </a:p>
          </p:txBody>
        </p:sp>
        <p:sp>
          <p:nvSpPr>
            <p:cNvPr id="21" name="TextBox 21"/>
            <p:cNvSpPr txBox="1"/>
            <p:nvPr/>
          </p:nvSpPr>
          <p:spPr>
            <a:xfrm>
              <a:off x="0" y="-47625"/>
              <a:ext cx="1505034" cy="250825"/>
            </a:xfrm>
            <a:prstGeom prst="rect">
              <a:avLst/>
            </a:prstGeom>
          </p:spPr>
          <p:txBody>
            <a:bodyPr lIns="74464" tIns="74464" rIns="74464" bIns="74464" rtlCol="0" anchor="ctr"/>
            <a:lstStyle/>
            <a:p>
              <a:pPr algn="ctr">
                <a:lnSpc>
                  <a:spcPts val="3576"/>
                </a:lnSpc>
                <a:spcBef>
                  <a:spcPct val="0"/>
                </a:spcBef>
              </a:pPr>
              <a:r>
                <a:rPr lang="en-US" sz="2554" b="1">
                  <a:solidFill>
                    <a:srgbClr val="000000"/>
                  </a:solidFill>
                  <a:latin typeface="Canva Sans 2 Bold"/>
                  <a:ea typeface="Canva Sans 2 Bold"/>
                  <a:cs typeface="Canva Sans 2 Bold"/>
                  <a:sym typeface="Canva Sans 2 Bold"/>
                </a:rPr>
                <a:t>TEST CASE NAME</a:t>
              </a:r>
            </a:p>
          </p:txBody>
        </p:sp>
      </p:grpSp>
      <p:grpSp>
        <p:nvGrpSpPr>
          <p:cNvPr id="22" name="Group 22"/>
          <p:cNvGrpSpPr/>
          <p:nvPr/>
        </p:nvGrpSpPr>
        <p:grpSpPr>
          <a:xfrm>
            <a:off x="2491407" y="1980056"/>
            <a:ext cx="4556133" cy="3404338"/>
            <a:chOff x="0" y="0"/>
            <a:chExt cx="1505034" cy="1124560"/>
          </a:xfrm>
        </p:grpSpPr>
        <p:sp>
          <p:nvSpPr>
            <p:cNvPr id="23" name="Freeform 23"/>
            <p:cNvSpPr/>
            <p:nvPr/>
          </p:nvSpPr>
          <p:spPr>
            <a:xfrm>
              <a:off x="0" y="0"/>
              <a:ext cx="1505034" cy="1124560"/>
            </a:xfrm>
            <a:custGeom>
              <a:avLst/>
              <a:gdLst/>
              <a:ahLst/>
              <a:cxnLst/>
              <a:rect l="l" t="t" r="r" b="b"/>
              <a:pathLst>
                <a:path w="1505034" h="1124560">
                  <a:moveTo>
                    <a:pt x="0" y="0"/>
                  </a:moveTo>
                  <a:lnTo>
                    <a:pt x="1505034" y="0"/>
                  </a:lnTo>
                  <a:lnTo>
                    <a:pt x="1505034" y="1124560"/>
                  </a:lnTo>
                  <a:lnTo>
                    <a:pt x="0" y="1124560"/>
                  </a:lnTo>
                  <a:close/>
                </a:path>
              </a:pathLst>
            </a:custGeom>
            <a:solidFill>
              <a:srgbClr val="FDD8BF"/>
            </a:solidFill>
          </p:spPr>
          <p:txBody>
            <a:bodyPr/>
            <a:lstStyle/>
            <a:p>
              <a:endParaRPr lang="en-US"/>
            </a:p>
          </p:txBody>
        </p:sp>
        <p:sp>
          <p:nvSpPr>
            <p:cNvPr id="24" name="TextBox 24"/>
            <p:cNvSpPr txBox="1"/>
            <p:nvPr/>
          </p:nvSpPr>
          <p:spPr>
            <a:xfrm>
              <a:off x="0" y="-66675"/>
              <a:ext cx="1505034" cy="1191235"/>
            </a:xfrm>
            <a:prstGeom prst="rect">
              <a:avLst/>
            </a:prstGeom>
          </p:spPr>
          <p:txBody>
            <a:bodyPr lIns="74464" tIns="74464" rIns="74464" bIns="74464" rtlCol="0" anchor="ctr"/>
            <a:lstStyle/>
            <a:p>
              <a:pPr algn="just">
                <a:lnSpc>
                  <a:spcPts val="4696"/>
                </a:lnSpc>
              </a:pPr>
              <a:endParaRPr/>
            </a:p>
          </p:txBody>
        </p:sp>
      </p:grpSp>
      <p:sp>
        <p:nvSpPr>
          <p:cNvPr id="25" name="TextBox 25"/>
          <p:cNvSpPr txBox="1"/>
          <p:nvPr/>
        </p:nvSpPr>
        <p:spPr>
          <a:xfrm>
            <a:off x="4041340" y="3274585"/>
            <a:ext cx="2967524" cy="354089"/>
          </a:xfrm>
          <a:prstGeom prst="rect">
            <a:avLst/>
          </a:prstGeom>
        </p:spPr>
        <p:txBody>
          <a:bodyPr lIns="0" tIns="0" rIns="0" bIns="0" rtlCol="0" anchor="t">
            <a:spAutoFit/>
          </a:bodyPr>
          <a:lstStyle/>
          <a:p>
            <a:pPr algn="l">
              <a:lnSpc>
                <a:spcPts val="2916"/>
              </a:lnSpc>
            </a:pPr>
            <a:r>
              <a:rPr lang="en-US" sz="2083">
                <a:solidFill>
                  <a:srgbClr val="000000"/>
                </a:solidFill>
                <a:latin typeface="Canva Sans 2"/>
                <a:ea typeface="Canva Sans 2"/>
                <a:cs typeface="Canva Sans 2"/>
                <a:sym typeface="Canva Sans 2"/>
              </a:rPr>
              <a:t>Notifications</a:t>
            </a:r>
          </a:p>
        </p:txBody>
      </p:sp>
      <p:grpSp>
        <p:nvGrpSpPr>
          <p:cNvPr id="26" name="Group 26"/>
          <p:cNvGrpSpPr/>
          <p:nvPr/>
        </p:nvGrpSpPr>
        <p:grpSpPr>
          <a:xfrm>
            <a:off x="-1392398" y="0"/>
            <a:ext cx="21634281" cy="1356603"/>
            <a:chOff x="0" y="0"/>
            <a:chExt cx="28845708" cy="1808804"/>
          </a:xfrm>
        </p:grpSpPr>
        <p:grpSp>
          <p:nvGrpSpPr>
            <p:cNvPr id="27" name="Group 27"/>
            <p:cNvGrpSpPr/>
            <p:nvPr/>
          </p:nvGrpSpPr>
          <p:grpSpPr>
            <a:xfrm>
              <a:off x="0" y="0"/>
              <a:ext cx="28845708" cy="1394689"/>
              <a:chOff x="0" y="0"/>
              <a:chExt cx="5697918" cy="275494"/>
            </a:xfrm>
          </p:grpSpPr>
          <p:sp>
            <p:nvSpPr>
              <p:cNvPr id="28" name="Freeform 28"/>
              <p:cNvSpPr/>
              <p:nvPr/>
            </p:nvSpPr>
            <p:spPr>
              <a:xfrm>
                <a:off x="0" y="0"/>
                <a:ext cx="5697918" cy="275494"/>
              </a:xfrm>
              <a:custGeom>
                <a:avLst/>
                <a:gdLst/>
                <a:ahLst/>
                <a:cxnLst/>
                <a:rect l="l" t="t" r="r" b="b"/>
                <a:pathLst>
                  <a:path w="5697918" h="275494">
                    <a:moveTo>
                      <a:pt x="18251" y="0"/>
                    </a:moveTo>
                    <a:lnTo>
                      <a:pt x="5679667" y="0"/>
                    </a:lnTo>
                    <a:cubicBezTo>
                      <a:pt x="5689747" y="0"/>
                      <a:pt x="5697918" y="8171"/>
                      <a:pt x="5697918" y="18251"/>
                    </a:cubicBezTo>
                    <a:lnTo>
                      <a:pt x="5697918" y="257244"/>
                    </a:lnTo>
                    <a:cubicBezTo>
                      <a:pt x="5697918" y="262084"/>
                      <a:pt x="5695995" y="266726"/>
                      <a:pt x="5692572" y="270149"/>
                    </a:cubicBezTo>
                    <a:cubicBezTo>
                      <a:pt x="5689150" y="273571"/>
                      <a:pt x="5684508" y="275494"/>
                      <a:pt x="5679667" y="275494"/>
                    </a:cubicBezTo>
                    <a:lnTo>
                      <a:pt x="18251" y="275494"/>
                    </a:lnTo>
                    <a:cubicBezTo>
                      <a:pt x="13410" y="275494"/>
                      <a:pt x="8768" y="273571"/>
                      <a:pt x="5345" y="270149"/>
                    </a:cubicBezTo>
                    <a:cubicBezTo>
                      <a:pt x="1923" y="266726"/>
                      <a:pt x="0" y="262084"/>
                      <a:pt x="0" y="257244"/>
                    </a:cubicBezTo>
                    <a:lnTo>
                      <a:pt x="0" y="18251"/>
                    </a:lnTo>
                    <a:cubicBezTo>
                      <a:pt x="0" y="13410"/>
                      <a:pt x="1923" y="8768"/>
                      <a:pt x="5345" y="5345"/>
                    </a:cubicBezTo>
                    <a:cubicBezTo>
                      <a:pt x="8768" y="1923"/>
                      <a:pt x="13410" y="0"/>
                      <a:pt x="18251" y="0"/>
                    </a:cubicBezTo>
                    <a:close/>
                  </a:path>
                </a:pathLst>
              </a:custGeom>
              <a:solidFill>
                <a:srgbClr val="F4D378"/>
              </a:solidFill>
            </p:spPr>
            <p:txBody>
              <a:bodyPr/>
              <a:lstStyle/>
              <a:p>
                <a:endParaRPr lang="en-US"/>
              </a:p>
            </p:txBody>
          </p:sp>
          <p:sp>
            <p:nvSpPr>
              <p:cNvPr id="29" name="TextBox 29"/>
              <p:cNvSpPr txBox="1"/>
              <p:nvPr/>
            </p:nvSpPr>
            <p:spPr>
              <a:xfrm>
                <a:off x="0" y="-47625"/>
                <a:ext cx="5697918" cy="323119"/>
              </a:xfrm>
              <a:prstGeom prst="rect">
                <a:avLst/>
              </a:prstGeom>
            </p:spPr>
            <p:txBody>
              <a:bodyPr lIns="50800" tIns="50800" rIns="50800" bIns="50800" rtlCol="0" anchor="ctr"/>
              <a:lstStyle/>
              <a:p>
                <a:pPr algn="ctr">
                  <a:lnSpc>
                    <a:spcPts val="1960"/>
                  </a:lnSpc>
                </a:pPr>
                <a:endParaRPr/>
              </a:p>
            </p:txBody>
          </p:sp>
        </p:grpSp>
        <p:grpSp>
          <p:nvGrpSpPr>
            <p:cNvPr id="30" name="Group 30"/>
            <p:cNvGrpSpPr/>
            <p:nvPr/>
          </p:nvGrpSpPr>
          <p:grpSpPr>
            <a:xfrm>
              <a:off x="2570281" y="463967"/>
              <a:ext cx="608945" cy="608945"/>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9292"/>
              </a:solidFill>
            </p:spPr>
            <p:txBody>
              <a:bodyPr/>
              <a:lstStyle/>
              <a:p>
                <a:endParaRPr lang="en-US"/>
              </a:p>
            </p:txBody>
          </p:sp>
          <p:sp>
            <p:nvSpPr>
              <p:cNvPr id="32" name="TextBox 32"/>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nvGrpSpPr>
            <p:cNvPr id="33" name="Group 33"/>
            <p:cNvGrpSpPr/>
            <p:nvPr/>
          </p:nvGrpSpPr>
          <p:grpSpPr>
            <a:xfrm>
              <a:off x="3371194" y="463967"/>
              <a:ext cx="608945" cy="608945"/>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C859"/>
              </a:solidFill>
            </p:spPr>
            <p:txBody>
              <a:bodyPr/>
              <a:lstStyle/>
              <a:p>
                <a:endParaRPr lang="en-US"/>
              </a:p>
            </p:txBody>
          </p:sp>
          <p:sp>
            <p:nvSpPr>
              <p:cNvPr id="35" name="TextBox 35"/>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nvGrpSpPr>
            <p:cNvPr id="36" name="Group 36"/>
            <p:cNvGrpSpPr/>
            <p:nvPr/>
          </p:nvGrpSpPr>
          <p:grpSpPr>
            <a:xfrm>
              <a:off x="4172108" y="463967"/>
              <a:ext cx="608945" cy="608945"/>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C433A"/>
              </a:solidFill>
            </p:spPr>
            <p:txBody>
              <a:bodyPr/>
              <a:lstStyle/>
              <a:p>
                <a:endParaRPr lang="en-US"/>
              </a:p>
            </p:txBody>
          </p:sp>
          <p:sp>
            <p:nvSpPr>
              <p:cNvPr id="38" name="TextBox 38"/>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39" name="TextBox 39"/>
            <p:cNvSpPr txBox="1"/>
            <p:nvPr/>
          </p:nvSpPr>
          <p:spPr>
            <a:xfrm>
              <a:off x="5178406" y="492542"/>
              <a:ext cx="18890214" cy="1316262"/>
            </a:xfrm>
            <a:prstGeom prst="rect">
              <a:avLst/>
            </a:prstGeom>
          </p:spPr>
          <p:txBody>
            <a:bodyPr lIns="0" tIns="0" rIns="0" bIns="0" rtlCol="0" anchor="t">
              <a:spAutoFit/>
            </a:bodyPr>
            <a:lstStyle/>
            <a:p>
              <a:pPr algn="l">
                <a:lnSpc>
                  <a:spcPts val="3632"/>
                </a:lnSpc>
              </a:pPr>
              <a:r>
                <a:rPr lang="en-US" sz="3632" b="1">
                  <a:solidFill>
                    <a:srgbClr val="000000"/>
                  </a:solidFill>
                  <a:latin typeface="Telegraf Bold"/>
                  <a:ea typeface="Telegraf Bold"/>
                  <a:cs typeface="Telegraf Bold"/>
                  <a:sym typeface="Telegraf Bold"/>
                </a:rPr>
                <a:t>Testing Procedure for Functionality Suitability : Client</a:t>
              </a:r>
            </a:p>
            <a:p>
              <a:pPr algn="l">
                <a:lnSpc>
                  <a:spcPts val="3632"/>
                </a:lnSpc>
              </a:pPr>
              <a:endParaRPr lang="en-US" sz="3632" b="1">
                <a:solidFill>
                  <a:srgbClr val="000000"/>
                </a:solidFill>
                <a:latin typeface="Telegraf Bold"/>
                <a:ea typeface="Telegraf Bold"/>
                <a:cs typeface="Telegraf Bold"/>
                <a:sym typeface="Telegraf Bold"/>
              </a:endParaRPr>
            </a:p>
          </p:txBody>
        </p:sp>
      </p:grpSp>
      <p:grpSp>
        <p:nvGrpSpPr>
          <p:cNvPr id="40" name="Group 40"/>
          <p:cNvGrpSpPr/>
          <p:nvPr/>
        </p:nvGrpSpPr>
        <p:grpSpPr>
          <a:xfrm>
            <a:off x="11800883" y="5489169"/>
            <a:ext cx="4556133" cy="4623247"/>
            <a:chOff x="0" y="0"/>
            <a:chExt cx="1505034" cy="1527204"/>
          </a:xfrm>
        </p:grpSpPr>
        <p:sp>
          <p:nvSpPr>
            <p:cNvPr id="41" name="Freeform 41"/>
            <p:cNvSpPr/>
            <p:nvPr/>
          </p:nvSpPr>
          <p:spPr>
            <a:xfrm>
              <a:off x="0" y="0"/>
              <a:ext cx="1505034" cy="1527204"/>
            </a:xfrm>
            <a:custGeom>
              <a:avLst/>
              <a:gdLst/>
              <a:ahLst/>
              <a:cxnLst/>
              <a:rect l="l" t="t" r="r" b="b"/>
              <a:pathLst>
                <a:path w="1505034" h="1527204">
                  <a:moveTo>
                    <a:pt x="0" y="0"/>
                  </a:moveTo>
                  <a:lnTo>
                    <a:pt x="1505034" y="0"/>
                  </a:lnTo>
                  <a:lnTo>
                    <a:pt x="1505034" y="1527204"/>
                  </a:lnTo>
                  <a:lnTo>
                    <a:pt x="0" y="1527204"/>
                  </a:lnTo>
                  <a:close/>
                </a:path>
              </a:pathLst>
            </a:custGeom>
            <a:solidFill>
              <a:srgbClr val="F6D0CA"/>
            </a:solidFill>
          </p:spPr>
          <p:txBody>
            <a:bodyPr/>
            <a:lstStyle/>
            <a:p>
              <a:endParaRPr lang="en-US"/>
            </a:p>
          </p:txBody>
        </p:sp>
        <p:sp>
          <p:nvSpPr>
            <p:cNvPr id="42" name="TextBox 42"/>
            <p:cNvSpPr txBox="1"/>
            <p:nvPr/>
          </p:nvSpPr>
          <p:spPr>
            <a:xfrm>
              <a:off x="0" y="-66675"/>
              <a:ext cx="1505034" cy="1593879"/>
            </a:xfrm>
            <a:prstGeom prst="rect">
              <a:avLst/>
            </a:prstGeom>
          </p:spPr>
          <p:txBody>
            <a:bodyPr lIns="74464" tIns="74464" rIns="74464" bIns="74464" rtlCol="0" anchor="ctr"/>
            <a:lstStyle/>
            <a:p>
              <a:pPr algn="just">
                <a:lnSpc>
                  <a:spcPts val="4696"/>
                </a:lnSpc>
              </a:pPr>
              <a:endParaRPr/>
            </a:p>
          </p:txBody>
        </p:sp>
      </p:grpSp>
      <p:grpSp>
        <p:nvGrpSpPr>
          <p:cNvPr id="43" name="Group 43"/>
          <p:cNvGrpSpPr/>
          <p:nvPr/>
        </p:nvGrpSpPr>
        <p:grpSpPr>
          <a:xfrm>
            <a:off x="7146676" y="5493972"/>
            <a:ext cx="4556133" cy="4618443"/>
            <a:chOff x="0" y="0"/>
            <a:chExt cx="1505034" cy="1525617"/>
          </a:xfrm>
        </p:grpSpPr>
        <p:sp>
          <p:nvSpPr>
            <p:cNvPr id="44" name="Freeform 44"/>
            <p:cNvSpPr/>
            <p:nvPr/>
          </p:nvSpPr>
          <p:spPr>
            <a:xfrm>
              <a:off x="0" y="0"/>
              <a:ext cx="1505034" cy="1525617"/>
            </a:xfrm>
            <a:custGeom>
              <a:avLst/>
              <a:gdLst/>
              <a:ahLst/>
              <a:cxnLst/>
              <a:rect l="l" t="t" r="r" b="b"/>
              <a:pathLst>
                <a:path w="1505034" h="1525617">
                  <a:moveTo>
                    <a:pt x="0" y="0"/>
                  </a:moveTo>
                  <a:lnTo>
                    <a:pt x="1505034" y="0"/>
                  </a:lnTo>
                  <a:lnTo>
                    <a:pt x="1505034" y="1525617"/>
                  </a:lnTo>
                  <a:lnTo>
                    <a:pt x="0" y="1525617"/>
                  </a:lnTo>
                  <a:close/>
                </a:path>
              </a:pathLst>
            </a:custGeom>
            <a:solidFill>
              <a:srgbClr val="F6D0CA"/>
            </a:solidFill>
          </p:spPr>
          <p:txBody>
            <a:bodyPr/>
            <a:lstStyle/>
            <a:p>
              <a:endParaRPr lang="en-US"/>
            </a:p>
          </p:txBody>
        </p:sp>
        <p:sp>
          <p:nvSpPr>
            <p:cNvPr id="45" name="TextBox 45"/>
            <p:cNvSpPr txBox="1"/>
            <p:nvPr/>
          </p:nvSpPr>
          <p:spPr>
            <a:xfrm>
              <a:off x="0" y="-66675"/>
              <a:ext cx="1505034" cy="1592292"/>
            </a:xfrm>
            <a:prstGeom prst="rect">
              <a:avLst/>
            </a:prstGeom>
          </p:spPr>
          <p:txBody>
            <a:bodyPr lIns="74464" tIns="74464" rIns="74464" bIns="74464" rtlCol="0" anchor="ctr"/>
            <a:lstStyle/>
            <a:p>
              <a:pPr algn="just">
                <a:lnSpc>
                  <a:spcPts val="4696"/>
                </a:lnSpc>
              </a:pPr>
              <a:endParaRPr/>
            </a:p>
          </p:txBody>
        </p:sp>
      </p:grpSp>
      <p:sp>
        <p:nvSpPr>
          <p:cNvPr id="46" name="TextBox 46"/>
          <p:cNvSpPr txBox="1"/>
          <p:nvPr/>
        </p:nvSpPr>
        <p:spPr>
          <a:xfrm>
            <a:off x="8008526" y="5572599"/>
            <a:ext cx="3287579" cy="4714401"/>
          </a:xfrm>
          <a:prstGeom prst="rect">
            <a:avLst/>
          </a:prstGeom>
        </p:spPr>
        <p:txBody>
          <a:bodyPr lIns="0" tIns="0" rIns="0" bIns="0" rtlCol="0" anchor="t">
            <a:spAutoFit/>
          </a:bodyPr>
          <a:lstStyle/>
          <a:p>
            <a:pPr marL="338897" lvl="1" indent="-169449" algn="l">
              <a:lnSpc>
                <a:spcPts val="2197"/>
              </a:lnSpc>
              <a:buFont typeface="Arial"/>
              <a:buChar char="•"/>
            </a:pPr>
            <a:r>
              <a:rPr lang="en-US" sz="1569">
                <a:solidFill>
                  <a:srgbClr val="000000"/>
                </a:solidFill>
                <a:latin typeface="Canva Sans 2"/>
                <a:ea typeface="Canva Sans 2"/>
                <a:cs typeface="Canva Sans 2"/>
                <a:sym typeface="Canva Sans 2"/>
              </a:rPr>
              <a:t>Navigate to the "Tasks" section inside a project.</a:t>
            </a:r>
          </a:p>
          <a:p>
            <a:pPr marL="338897" lvl="1" indent="-169449" algn="l">
              <a:lnSpc>
                <a:spcPts val="2197"/>
              </a:lnSpc>
              <a:buFont typeface="Arial"/>
              <a:buChar char="•"/>
            </a:pPr>
            <a:r>
              <a:rPr lang="en-US" sz="1569">
                <a:solidFill>
                  <a:srgbClr val="000000"/>
                </a:solidFill>
                <a:latin typeface="Canva Sans 2"/>
                <a:ea typeface="Canva Sans 2"/>
                <a:cs typeface="Canva Sans 2"/>
                <a:sym typeface="Canva Sans 2"/>
              </a:rPr>
              <a:t>Select a task associated with payments (e.g., consultation fees, milestone payments).</a:t>
            </a:r>
          </a:p>
          <a:p>
            <a:pPr marL="338897" lvl="1" indent="-169449" algn="l">
              <a:lnSpc>
                <a:spcPts val="2197"/>
              </a:lnSpc>
              <a:buFont typeface="Arial"/>
              <a:buChar char="•"/>
            </a:pPr>
            <a:r>
              <a:rPr lang="en-US" sz="1569">
                <a:solidFill>
                  <a:srgbClr val="000000"/>
                </a:solidFill>
                <a:latin typeface="Canva Sans 2"/>
                <a:ea typeface="Canva Sans 2"/>
                <a:cs typeface="Canva Sans 2"/>
                <a:sym typeface="Canva Sans 2"/>
              </a:rPr>
              <a:t>View the task details, including the amount due, payment methods, and deadlines.</a:t>
            </a:r>
          </a:p>
          <a:p>
            <a:pPr marL="338897" lvl="1" indent="-169449" algn="l">
              <a:lnSpc>
                <a:spcPts val="2197"/>
              </a:lnSpc>
              <a:buFont typeface="Arial"/>
              <a:buChar char="•"/>
            </a:pPr>
            <a:r>
              <a:rPr lang="en-US" sz="1569">
                <a:solidFill>
                  <a:srgbClr val="000000"/>
                </a:solidFill>
                <a:latin typeface="Canva Sans 2"/>
                <a:ea typeface="Canva Sans 2"/>
                <a:cs typeface="Canva Sans 2"/>
                <a:sym typeface="Canva Sans 2"/>
              </a:rPr>
              <a:t>Complete the payment using the available methods (e.g., credit card, PayPal).</a:t>
            </a:r>
          </a:p>
          <a:p>
            <a:pPr marL="338897" lvl="1" indent="-169449" algn="l">
              <a:lnSpc>
                <a:spcPts val="2197"/>
              </a:lnSpc>
              <a:buFont typeface="Arial"/>
              <a:buChar char="•"/>
            </a:pPr>
            <a:r>
              <a:rPr lang="en-US" sz="1569">
                <a:solidFill>
                  <a:srgbClr val="000000"/>
                </a:solidFill>
                <a:latin typeface="Canva Sans 2"/>
                <a:ea typeface="Canva Sans 2"/>
                <a:cs typeface="Canva Sans 2"/>
                <a:sym typeface="Canva Sans 2"/>
              </a:rPr>
              <a:t>Confirm the payment status (e.g., pending, completed) and transaction details.</a:t>
            </a:r>
          </a:p>
          <a:p>
            <a:pPr marL="338897" lvl="1" indent="-169449" algn="l">
              <a:lnSpc>
                <a:spcPts val="2197"/>
              </a:lnSpc>
              <a:buFont typeface="Arial"/>
              <a:buChar char="•"/>
            </a:pPr>
            <a:r>
              <a:rPr lang="en-US" sz="1569">
                <a:solidFill>
                  <a:srgbClr val="000000"/>
                </a:solidFill>
                <a:latin typeface="Canva Sans 2"/>
                <a:ea typeface="Canva Sans 2"/>
                <a:cs typeface="Canva Sans 2"/>
                <a:sym typeface="Canva Sans 2"/>
              </a:rPr>
              <a:t>Download receipts for completed payments.</a:t>
            </a:r>
          </a:p>
          <a:p>
            <a:pPr algn="l">
              <a:lnSpc>
                <a:spcPts val="2197"/>
              </a:lnSpc>
            </a:pPr>
            <a:endParaRPr lang="en-US" sz="1569">
              <a:solidFill>
                <a:srgbClr val="000000"/>
              </a:solidFill>
              <a:latin typeface="Canva Sans 2"/>
              <a:ea typeface="Canva Sans 2"/>
              <a:cs typeface="Canva Sans 2"/>
              <a:sym typeface="Canva Sans 2"/>
            </a:endParaRPr>
          </a:p>
        </p:txBody>
      </p:sp>
      <p:sp>
        <p:nvSpPr>
          <p:cNvPr id="47" name="TextBox 47"/>
          <p:cNvSpPr txBox="1"/>
          <p:nvPr/>
        </p:nvSpPr>
        <p:spPr>
          <a:xfrm>
            <a:off x="12435160" y="5572599"/>
            <a:ext cx="3287579" cy="2200513"/>
          </a:xfrm>
          <a:prstGeom prst="rect">
            <a:avLst/>
          </a:prstGeom>
        </p:spPr>
        <p:txBody>
          <a:bodyPr lIns="0" tIns="0" rIns="0" bIns="0" rtlCol="0" anchor="t">
            <a:spAutoFit/>
          </a:bodyPr>
          <a:lstStyle/>
          <a:p>
            <a:pPr algn="just">
              <a:lnSpc>
                <a:spcPts val="2197"/>
              </a:lnSpc>
            </a:pPr>
            <a:r>
              <a:rPr lang="en-US" sz="1569">
                <a:solidFill>
                  <a:srgbClr val="000000"/>
                </a:solidFill>
                <a:latin typeface="Canva Sans 2"/>
                <a:ea typeface="Canva Sans 2"/>
                <a:cs typeface="Canva Sans 2"/>
                <a:sym typeface="Canva Sans 2"/>
              </a:rPr>
              <a:t>Tasks with associated payments should display payment details clearly. Clients should be able to complete payments within the task, and the status should update in real-time. Receipts should be downloadable for completed transactions.</a:t>
            </a:r>
          </a:p>
        </p:txBody>
      </p:sp>
      <p:grpSp>
        <p:nvGrpSpPr>
          <p:cNvPr id="48" name="Group 48"/>
          <p:cNvGrpSpPr/>
          <p:nvPr/>
        </p:nvGrpSpPr>
        <p:grpSpPr>
          <a:xfrm>
            <a:off x="2491407" y="5492751"/>
            <a:ext cx="4556133" cy="4619665"/>
            <a:chOff x="0" y="0"/>
            <a:chExt cx="1505034" cy="1526021"/>
          </a:xfrm>
        </p:grpSpPr>
        <p:sp>
          <p:nvSpPr>
            <p:cNvPr id="49" name="Freeform 49"/>
            <p:cNvSpPr/>
            <p:nvPr/>
          </p:nvSpPr>
          <p:spPr>
            <a:xfrm>
              <a:off x="0" y="0"/>
              <a:ext cx="1505034" cy="1526021"/>
            </a:xfrm>
            <a:custGeom>
              <a:avLst/>
              <a:gdLst/>
              <a:ahLst/>
              <a:cxnLst/>
              <a:rect l="l" t="t" r="r" b="b"/>
              <a:pathLst>
                <a:path w="1505034" h="1526021">
                  <a:moveTo>
                    <a:pt x="0" y="0"/>
                  </a:moveTo>
                  <a:lnTo>
                    <a:pt x="1505034" y="0"/>
                  </a:lnTo>
                  <a:lnTo>
                    <a:pt x="1505034" y="1526021"/>
                  </a:lnTo>
                  <a:lnTo>
                    <a:pt x="0" y="1526021"/>
                  </a:lnTo>
                  <a:close/>
                </a:path>
              </a:pathLst>
            </a:custGeom>
            <a:solidFill>
              <a:srgbClr val="FDD8BF"/>
            </a:solidFill>
          </p:spPr>
          <p:txBody>
            <a:bodyPr/>
            <a:lstStyle/>
            <a:p>
              <a:endParaRPr lang="en-US"/>
            </a:p>
          </p:txBody>
        </p:sp>
        <p:sp>
          <p:nvSpPr>
            <p:cNvPr id="50" name="TextBox 50"/>
            <p:cNvSpPr txBox="1"/>
            <p:nvPr/>
          </p:nvSpPr>
          <p:spPr>
            <a:xfrm>
              <a:off x="0" y="-66675"/>
              <a:ext cx="1505034" cy="1592696"/>
            </a:xfrm>
            <a:prstGeom prst="rect">
              <a:avLst/>
            </a:prstGeom>
          </p:spPr>
          <p:txBody>
            <a:bodyPr lIns="74464" tIns="74464" rIns="74464" bIns="74464" rtlCol="0" anchor="ctr"/>
            <a:lstStyle/>
            <a:p>
              <a:pPr algn="just">
                <a:lnSpc>
                  <a:spcPts val="4696"/>
                </a:lnSpc>
              </a:pPr>
              <a:endParaRPr/>
            </a:p>
          </p:txBody>
        </p:sp>
      </p:grpSp>
      <p:sp>
        <p:nvSpPr>
          <p:cNvPr id="51" name="TextBox 51"/>
          <p:cNvSpPr txBox="1"/>
          <p:nvPr/>
        </p:nvSpPr>
        <p:spPr>
          <a:xfrm>
            <a:off x="4180215" y="7470010"/>
            <a:ext cx="2967524" cy="354089"/>
          </a:xfrm>
          <a:prstGeom prst="rect">
            <a:avLst/>
          </a:prstGeom>
        </p:spPr>
        <p:txBody>
          <a:bodyPr lIns="0" tIns="0" rIns="0" bIns="0" rtlCol="0" anchor="t">
            <a:spAutoFit/>
          </a:bodyPr>
          <a:lstStyle/>
          <a:p>
            <a:pPr algn="l">
              <a:lnSpc>
                <a:spcPts val="2916"/>
              </a:lnSpc>
            </a:pPr>
            <a:r>
              <a:rPr lang="en-US" sz="2083">
                <a:solidFill>
                  <a:srgbClr val="000000"/>
                </a:solidFill>
                <a:latin typeface="Canva Sans 2"/>
                <a:ea typeface="Canva Sans 2"/>
                <a:cs typeface="Canva Sans 2"/>
                <a:sym typeface="Canva Sans 2"/>
              </a:rPr>
              <a:t>Payment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512925" y="0"/>
            <a:ext cx="1537075" cy="10287000"/>
            <a:chOff x="0" y="0"/>
            <a:chExt cx="2049433" cy="13716000"/>
          </a:xfrm>
        </p:grpSpPr>
        <p:grpSp>
          <p:nvGrpSpPr>
            <p:cNvPr id="3" name="Group 3"/>
            <p:cNvGrpSpPr/>
            <p:nvPr/>
          </p:nvGrpSpPr>
          <p:grpSpPr>
            <a:xfrm>
              <a:off x="0" y="54211"/>
              <a:ext cx="758476" cy="13661789"/>
              <a:chOff x="0" y="0"/>
              <a:chExt cx="224095" cy="4036437"/>
            </a:xfrm>
          </p:grpSpPr>
          <p:sp>
            <p:nvSpPr>
              <p:cNvPr id="4" name="Freeform 4"/>
              <p:cNvSpPr/>
              <p:nvPr/>
            </p:nvSpPr>
            <p:spPr>
              <a:xfrm>
                <a:off x="0" y="0"/>
                <a:ext cx="224095" cy="4036437"/>
              </a:xfrm>
              <a:custGeom>
                <a:avLst/>
                <a:gdLst/>
                <a:ahLst/>
                <a:cxnLst/>
                <a:rect l="l" t="t" r="r" b="b"/>
                <a:pathLst>
                  <a:path w="224095" h="4036437">
                    <a:moveTo>
                      <a:pt x="0" y="0"/>
                    </a:moveTo>
                    <a:lnTo>
                      <a:pt x="224095" y="0"/>
                    </a:lnTo>
                    <a:lnTo>
                      <a:pt x="224095" y="4036437"/>
                    </a:lnTo>
                    <a:lnTo>
                      <a:pt x="0" y="4036437"/>
                    </a:lnTo>
                    <a:close/>
                  </a:path>
                </a:pathLst>
              </a:custGeom>
              <a:solidFill>
                <a:srgbClr val="EFEFEF"/>
              </a:solidFill>
            </p:spPr>
            <p:txBody>
              <a:bodyPr/>
              <a:lstStyle/>
              <a:p>
                <a:endParaRPr lang="en-US"/>
              </a:p>
            </p:txBody>
          </p:sp>
          <p:sp>
            <p:nvSpPr>
              <p:cNvPr id="5" name="TextBox 5"/>
              <p:cNvSpPr txBox="1"/>
              <p:nvPr/>
            </p:nvSpPr>
            <p:spPr>
              <a:xfrm>
                <a:off x="0" y="-28575"/>
                <a:ext cx="224095" cy="4065012"/>
              </a:xfrm>
              <a:prstGeom prst="rect">
                <a:avLst/>
              </a:prstGeom>
            </p:spPr>
            <p:txBody>
              <a:bodyPr lIns="46214" tIns="46214" rIns="46214" bIns="46214" rtlCol="0" anchor="ctr"/>
              <a:lstStyle/>
              <a:p>
                <a:pPr algn="ctr">
                  <a:lnSpc>
                    <a:spcPts val="1783"/>
                  </a:lnSpc>
                </a:pPr>
                <a:endParaRPr/>
              </a:p>
            </p:txBody>
          </p:sp>
        </p:grpSp>
        <p:grpSp>
          <p:nvGrpSpPr>
            <p:cNvPr id="6" name="Group 6"/>
            <p:cNvGrpSpPr/>
            <p:nvPr/>
          </p:nvGrpSpPr>
          <p:grpSpPr>
            <a:xfrm>
              <a:off x="1174220" y="54211"/>
              <a:ext cx="875214" cy="13661789"/>
              <a:chOff x="0" y="0"/>
              <a:chExt cx="258586" cy="4036437"/>
            </a:xfrm>
          </p:grpSpPr>
          <p:sp>
            <p:nvSpPr>
              <p:cNvPr id="7" name="Freeform 7"/>
              <p:cNvSpPr/>
              <p:nvPr/>
            </p:nvSpPr>
            <p:spPr>
              <a:xfrm>
                <a:off x="0" y="0"/>
                <a:ext cx="258586" cy="4036437"/>
              </a:xfrm>
              <a:custGeom>
                <a:avLst/>
                <a:gdLst/>
                <a:ahLst/>
                <a:cxnLst/>
                <a:rect l="l" t="t" r="r" b="b"/>
                <a:pathLst>
                  <a:path w="258586" h="4036437">
                    <a:moveTo>
                      <a:pt x="0" y="0"/>
                    </a:moveTo>
                    <a:lnTo>
                      <a:pt x="258586" y="0"/>
                    </a:lnTo>
                    <a:lnTo>
                      <a:pt x="258586" y="4036437"/>
                    </a:lnTo>
                    <a:lnTo>
                      <a:pt x="0" y="4036437"/>
                    </a:lnTo>
                    <a:close/>
                  </a:path>
                </a:pathLst>
              </a:custGeom>
              <a:solidFill>
                <a:srgbClr val="000000"/>
              </a:solidFill>
            </p:spPr>
            <p:txBody>
              <a:bodyPr/>
              <a:lstStyle/>
              <a:p>
                <a:endParaRPr lang="en-US"/>
              </a:p>
            </p:txBody>
          </p:sp>
          <p:sp>
            <p:nvSpPr>
              <p:cNvPr id="8" name="TextBox 8"/>
              <p:cNvSpPr txBox="1"/>
              <p:nvPr/>
            </p:nvSpPr>
            <p:spPr>
              <a:xfrm>
                <a:off x="0" y="-28575"/>
                <a:ext cx="258586" cy="4065012"/>
              </a:xfrm>
              <a:prstGeom prst="rect">
                <a:avLst/>
              </a:prstGeom>
            </p:spPr>
            <p:txBody>
              <a:bodyPr lIns="46214" tIns="46214" rIns="46214" bIns="46214" rtlCol="0" anchor="ctr"/>
              <a:lstStyle/>
              <a:p>
                <a:pPr algn="ctr">
                  <a:lnSpc>
                    <a:spcPts val="1783"/>
                  </a:lnSpc>
                </a:pPr>
                <a:endParaRPr/>
              </a:p>
            </p:txBody>
          </p:sp>
        </p:grpSp>
        <p:grpSp>
          <p:nvGrpSpPr>
            <p:cNvPr id="9" name="Group 9"/>
            <p:cNvGrpSpPr/>
            <p:nvPr/>
          </p:nvGrpSpPr>
          <p:grpSpPr>
            <a:xfrm>
              <a:off x="891989" y="0"/>
              <a:ext cx="166913" cy="13661789"/>
              <a:chOff x="0" y="0"/>
              <a:chExt cx="49315" cy="4036437"/>
            </a:xfrm>
          </p:grpSpPr>
          <p:sp>
            <p:nvSpPr>
              <p:cNvPr id="10" name="Freeform 10"/>
              <p:cNvSpPr/>
              <p:nvPr/>
            </p:nvSpPr>
            <p:spPr>
              <a:xfrm>
                <a:off x="0" y="0"/>
                <a:ext cx="49315" cy="4036437"/>
              </a:xfrm>
              <a:custGeom>
                <a:avLst/>
                <a:gdLst/>
                <a:ahLst/>
                <a:cxnLst/>
                <a:rect l="l" t="t" r="r" b="b"/>
                <a:pathLst>
                  <a:path w="49315" h="4036437">
                    <a:moveTo>
                      <a:pt x="0" y="0"/>
                    </a:moveTo>
                    <a:lnTo>
                      <a:pt x="49315" y="0"/>
                    </a:lnTo>
                    <a:lnTo>
                      <a:pt x="49315" y="4036437"/>
                    </a:lnTo>
                    <a:lnTo>
                      <a:pt x="0" y="4036437"/>
                    </a:lnTo>
                    <a:close/>
                  </a:path>
                </a:pathLst>
              </a:custGeom>
              <a:solidFill>
                <a:srgbClr val="A6A6A6"/>
              </a:solidFill>
            </p:spPr>
            <p:txBody>
              <a:bodyPr/>
              <a:lstStyle/>
              <a:p>
                <a:endParaRPr lang="en-US"/>
              </a:p>
            </p:txBody>
          </p:sp>
          <p:sp>
            <p:nvSpPr>
              <p:cNvPr id="11" name="TextBox 11"/>
              <p:cNvSpPr txBox="1"/>
              <p:nvPr/>
            </p:nvSpPr>
            <p:spPr>
              <a:xfrm>
                <a:off x="0" y="-28575"/>
                <a:ext cx="49315" cy="4065012"/>
              </a:xfrm>
              <a:prstGeom prst="rect">
                <a:avLst/>
              </a:prstGeom>
            </p:spPr>
            <p:txBody>
              <a:bodyPr lIns="46214" tIns="46214" rIns="46214" bIns="46214" rtlCol="0" anchor="ctr"/>
              <a:lstStyle/>
              <a:p>
                <a:pPr algn="ctr">
                  <a:lnSpc>
                    <a:spcPts val="1783"/>
                  </a:lnSpc>
                </a:pPr>
                <a:endParaRPr/>
              </a:p>
            </p:txBody>
          </p:sp>
        </p:grpSp>
      </p:grpSp>
      <p:grpSp>
        <p:nvGrpSpPr>
          <p:cNvPr id="12" name="Group 12"/>
          <p:cNvGrpSpPr/>
          <p:nvPr/>
        </p:nvGrpSpPr>
        <p:grpSpPr>
          <a:xfrm>
            <a:off x="-1292140" y="701880"/>
            <a:ext cx="21634281" cy="1356603"/>
            <a:chOff x="0" y="0"/>
            <a:chExt cx="28845708" cy="1808804"/>
          </a:xfrm>
        </p:grpSpPr>
        <p:grpSp>
          <p:nvGrpSpPr>
            <p:cNvPr id="13" name="Group 13"/>
            <p:cNvGrpSpPr/>
            <p:nvPr/>
          </p:nvGrpSpPr>
          <p:grpSpPr>
            <a:xfrm>
              <a:off x="0" y="0"/>
              <a:ext cx="28845708" cy="1394689"/>
              <a:chOff x="0" y="0"/>
              <a:chExt cx="5697918" cy="275494"/>
            </a:xfrm>
          </p:grpSpPr>
          <p:sp>
            <p:nvSpPr>
              <p:cNvPr id="14" name="Freeform 14"/>
              <p:cNvSpPr/>
              <p:nvPr/>
            </p:nvSpPr>
            <p:spPr>
              <a:xfrm>
                <a:off x="0" y="0"/>
                <a:ext cx="5697918" cy="275494"/>
              </a:xfrm>
              <a:custGeom>
                <a:avLst/>
                <a:gdLst/>
                <a:ahLst/>
                <a:cxnLst/>
                <a:rect l="l" t="t" r="r" b="b"/>
                <a:pathLst>
                  <a:path w="5697918" h="275494">
                    <a:moveTo>
                      <a:pt x="18251" y="0"/>
                    </a:moveTo>
                    <a:lnTo>
                      <a:pt x="5679667" y="0"/>
                    </a:lnTo>
                    <a:cubicBezTo>
                      <a:pt x="5689747" y="0"/>
                      <a:pt x="5697918" y="8171"/>
                      <a:pt x="5697918" y="18251"/>
                    </a:cubicBezTo>
                    <a:lnTo>
                      <a:pt x="5697918" y="257244"/>
                    </a:lnTo>
                    <a:cubicBezTo>
                      <a:pt x="5697918" y="262084"/>
                      <a:pt x="5695995" y="266726"/>
                      <a:pt x="5692572" y="270149"/>
                    </a:cubicBezTo>
                    <a:cubicBezTo>
                      <a:pt x="5689150" y="273571"/>
                      <a:pt x="5684508" y="275494"/>
                      <a:pt x="5679667" y="275494"/>
                    </a:cubicBezTo>
                    <a:lnTo>
                      <a:pt x="18251" y="275494"/>
                    </a:lnTo>
                    <a:cubicBezTo>
                      <a:pt x="13410" y="275494"/>
                      <a:pt x="8768" y="273571"/>
                      <a:pt x="5345" y="270149"/>
                    </a:cubicBezTo>
                    <a:cubicBezTo>
                      <a:pt x="1923" y="266726"/>
                      <a:pt x="0" y="262084"/>
                      <a:pt x="0" y="257244"/>
                    </a:cubicBezTo>
                    <a:lnTo>
                      <a:pt x="0" y="18251"/>
                    </a:lnTo>
                    <a:cubicBezTo>
                      <a:pt x="0" y="13410"/>
                      <a:pt x="1923" y="8768"/>
                      <a:pt x="5345" y="5345"/>
                    </a:cubicBezTo>
                    <a:cubicBezTo>
                      <a:pt x="8768" y="1923"/>
                      <a:pt x="13410" y="0"/>
                      <a:pt x="18251" y="0"/>
                    </a:cubicBezTo>
                    <a:close/>
                  </a:path>
                </a:pathLst>
              </a:custGeom>
              <a:solidFill>
                <a:srgbClr val="F4D378"/>
              </a:solidFill>
            </p:spPr>
            <p:txBody>
              <a:bodyPr/>
              <a:lstStyle/>
              <a:p>
                <a:endParaRPr lang="en-US"/>
              </a:p>
            </p:txBody>
          </p:sp>
          <p:sp>
            <p:nvSpPr>
              <p:cNvPr id="15" name="TextBox 15"/>
              <p:cNvSpPr txBox="1"/>
              <p:nvPr/>
            </p:nvSpPr>
            <p:spPr>
              <a:xfrm>
                <a:off x="0" y="-47625"/>
                <a:ext cx="5697918" cy="323119"/>
              </a:xfrm>
              <a:prstGeom prst="rect">
                <a:avLst/>
              </a:prstGeom>
            </p:spPr>
            <p:txBody>
              <a:bodyPr lIns="50800" tIns="50800" rIns="50800" bIns="50800" rtlCol="0" anchor="ctr"/>
              <a:lstStyle/>
              <a:p>
                <a:pPr algn="ctr">
                  <a:lnSpc>
                    <a:spcPts val="1960"/>
                  </a:lnSpc>
                </a:pPr>
                <a:endParaRPr/>
              </a:p>
            </p:txBody>
          </p:sp>
        </p:grpSp>
        <p:grpSp>
          <p:nvGrpSpPr>
            <p:cNvPr id="16" name="Group 16"/>
            <p:cNvGrpSpPr/>
            <p:nvPr/>
          </p:nvGrpSpPr>
          <p:grpSpPr>
            <a:xfrm>
              <a:off x="2570281" y="463967"/>
              <a:ext cx="608945" cy="608945"/>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9292"/>
              </a:solidFill>
            </p:spPr>
            <p:txBody>
              <a:bodyPr/>
              <a:lstStyle/>
              <a:p>
                <a:endParaRPr lang="en-US"/>
              </a:p>
            </p:txBody>
          </p:sp>
          <p:sp>
            <p:nvSpPr>
              <p:cNvPr id="18" name="TextBox 18"/>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nvGrpSpPr>
            <p:cNvPr id="19" name="Group 19"/>
            <p:cNvGrpSpPr/>
            <p:nvPr/>
          </p:nvGrpSpPr>
          <p:grpSpPr>
            <a:xfrm>
              <a:off x="3371194" y="463967"/>
              <a:ext cx="608945" cy="60894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C859"/>
              </a:solidFill>
            </p:spPr>
            <p:txBody>
              <a:bodyPr/>
              <a:lstStyle/>
              <a:p>
                <a:endParaRPr lang="en-US"/>
              </a:p>
            </p:txBody>
          </p:sp>
          <p:sp>
            <p:nvSpPr>
              <p:cNvPr id="21" name="TextBox 21"/>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nvGrpSpPr>
            <p:cNvPr id="22" name="Group 22"/>
            <p:cNvGrpSpPr/>
            <p:nvPr/>
          </p:nvGrpSpPr>
          <p:grpSpPr>
            <a:xfrm>
              <a:off x="4172108" y="463967"/>
              <a:ext cx="608945" cy="608945"/>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C433A"/>
              </a:solidFill>
            </p:spPr>
            <p:txBody>
              <a:bodyPr/>
              <a:lstStyle/>
              <a:p>
                <a:endParaRPr lang="en-US"/>
              </a:p>
            </p:txBody>
          </p:sp>
          <p:sp>
            <p:nvSpPr>
              <p:cNvPr id="24" name="TextBox 24"/>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25" name="TextBox 25"/>
            <p:cNvSpPr txBox="1"/>
            <p:nvPr/>
          </p:nvSpPr>
          <p:spPr>
            <a:xfrm>
              <a:off x="5178406" y="492542"/>
              <a:ext cx="18890214" cy="1316262"/>
            </a:xfrm>
            <a:prstGeom prst="rect">
              <a:avLst/>
            </a:prstGeom>
          </p:spPr>
          <p:txBody>
            <a:bodyPr lIns="0" tIns="0" rIns="0" bIns="0" rtlCol="0" anchor="t">
              <a:spAutoFit/>
            </a:bodyPr>
            <a:lstStyle/>
            <a:p>
              <a:pPr algn="l">
                <a:lnSpc>
                  <a:spcPts val="3632"/>
                </a:lnSpc>
              </a:pPr>
              <a:r>
                <a:rPr lang="en-US" sz="3632" b="1">
                  <a:solidFill>
                    <a:srgbClr val="000000"/>
                  </a:solidFill>
                  <a:latin typeface="Telegraf Bold"/>
                  <a:ea typeface="Telegraf Bold"/>
                  <a:cs typeface="Telegraf Bold"/>
                  <a:sym typeface="Telegraf Bold"/>
                </a:rPr>
                <a:t>Testing Procedure for Functionality Suitability : Client</a:t>
              </a:r>
            </a:p>
            <a:p>
              <a:pPr algn="l">
                <a:lnSpc>
                  <a:spcPts val="3632"/>
                </a:lnSpc>
              </a:pPr>
              <a:endParaRPr lang="en-US" sz="3632" b="1">
                <a:solidFill>
                  <a:srgbClr val="000000"/>
                </a:solidFill>
                <a:latin typeface="Telegraf Bold"/>
                <a:ea typeface="Telegraf Bold"/>
                <a:cs typeface="Telegraf Bold"/>
                <a:sym typeface="Telegraf Bold"/>
              </a:endParaRPr>
            </a:p>
          </p:txBody>
        </p:sp>
      </p:grpSp>
      <p:graphicFrame>
        <p:nvGraphicFramePr>
          <p:cNvPr id="26" name="Table 26"/>
          <p:cNvGraphicFramePr>
            <a:graphicFrameLocks noGrp="1"/>
          </p:cNvGraphicFramePr>
          <p:nvPr/>
        </p:nvGraphicFramePr>
        <p:xfrm>
          <a:off x="2867971" y="2851082"/>
          <a:ext cx="13314058" cy="5463538"/>
        </p:xfrm>
        <a:graphic>
          <a:graphicData uri="http://schemas.openxmlformats.org/drawingml/2006/table">
            <a:tbl>
              <a:tblPr/>
              <a:tblGrid>
                <a:gridCol w="6657029">
                  <a:extLst>
                    <a:ext uri="{9D8B030D-6E8A-4147-A177-3AD203B41FA5}">
                      <a16:colId xmlns:a16="http://schemas.microsoft.com/office/drawing/2014/main" val="20000"/>
                    </a:ext>
                  </a:extLst>
                </a:gridCol>
                <a:gridCol w="6657029">
                  <a:extLst>
                    <a:ext uri="{9D8B030D-6E8A-4147-A177-3AD203B41FA5}">
                      <a16:colId xmlns:a16="http://schemas.microsoft.com/office/drawing/2014/main" val="20001"/>
                    </a:ext>
                  </a:extLst>
                </a:gridCol>
              </a:tblGrid>
              <a:tr h="1276159">
                <a:tc>
                  <a:txBody>
                    <a:bodyPr/>
                    <a:lstStyle/>
                    <a:p>
                      <a:pPr algn="ctr">
                        <a:lnSpc>
                          <a:spcPts val="4339"/>
                        </a:lnSpc>
                        <a:defRPr/>
                      </a:pPr>
                      <a:r>
                        <a:rPr lang="en-US" sz="3099" b="1">
                          <a:solidFill>
                            <a:srgbClr val="000000"/>
                          </a:solidFill>
                          <a:latin typeface="DM Sans Bold"/>
                          <a:ea typeface="DM Sans Bold"/>
                          <a:cs typeface="DM Sans Bold"/>
                          <a:sym typeface="DM Sans Bold"/>
                        </a:rPr>
                        <a:t>Numerical Rating</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89E9C"/>
                    </a:solidFill>
                  </a:tcPr>
                </a:tc>
                <a:tc>
                  <a:txBody>
                    <a:bodyPr/>
                    <a:lstStyle/>
                    <a:p>
                      <a:pPr algn="ctr">
                        <a:lnSpc>
                          <a:spcPts val="4339"/>
                        </a:lnSpc>
                        <a:defRPr/>
                      </a:pPr>
                      <a:r>
                        <a:rPr lang="en-US" sz="3099" b="1">
                          <a:solidFill>
                            <a:srgbClr val="000000"/>
                          </a:solidFill>
                          <a:latin typeface="DM Sans Bold"/>
                          <a:ea typeface="DM Sans Bold"/>
                          <a:cs typeface="DM Sans Bold"/>
                          <a:sym typeface="DM Sans Bold"/>
                        </a:rPr>
                        <a:t>Descriptive Rating</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89E9C"/>
                    </a:solidFill>
                  </a:tcPr>
                </a:tc>
                <a:extLst>
                  <a:ext uri="{0D108BD9-81ED-4DB2-BD59-A6C34878D82A}">
                    <a16:rowId xmlns:a16="http://schemas.microsoft.com/office/drawing/2014/main" val="10000"/>
                  </a:ext>
                </a:extLst>
              </a:tr>
              <a:tr h="1046845">
                <a:tc>
                  <a:txBody>
                    <a:bodyPr/>
                    <a:lstStyle/>
                    <a:p>
                      <a:pPr algn="ctr">
                        <a:lnSpc>
                          <a:spcPts val="4199"/>
                        </a:lnSpc>
                        <a:defRPr/>
                      </a:pPr>
                      <a:r>
                        <a:rPr lang="en-US" sz="2999">
                          <a:solidFill>
                            <a:srgbClr val="000000"/>
                          </a:solidFill>
                          <a:latin typeface="Nunito"/>
                          <a:ea typeface="Nunito"/>
                          <a:cs typeface="Nunito"/>
                          <a:sym typeface="Nunito"/>
                        </a:rPr>
                        <a:t>4</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4060"/>
                        </a:lnSpc>
                        <a:defRPr/>
                      </a:pPr>
                      <a:r>
                        <a:rPr lang="en-US" sz="2900">
                          <a:solidFill>
                            <a:srgbClr val="000000"/>
                          </a:solidFill>
                          <a:latin typeface="Nunito"/>
                          <a:ea typeface="Nunito"/>
                          <a:cs typeface="Nunito"/>
                          <a:sym typeface="Nunito"/>
                        </a:rPr>
                        <a:t>Strongly Agree</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46845">
                <a:tc>
                  <a:txBody>
                    <a:bodyPr/>
                    <a:lstStyle/>
                    <a:p>
                      <a:pPr algn="ctr">
                        <a:lnSpc>
                          <a:spcPts val="4200"/>
                        </a:lnSpc>
                        <a:defRPr/>
                      </a:pPr>
                      <a:r>
                        <a:rPr lang="en-US" sz="3000">
                          <a:solidFill>
                            <a:srgbClr val="000000"/>
                          </a:solidFill>
                          <a:latin typeface="Nunito"/>
                          <a:ea typeface="Nunito"/>
                          <a:cs typeface="Nunito"/>
                          <a:sym typeface="Nunito"/>
                        </a:rPr>
                        <a:t>3</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4060"/>
                        </a:lnSpc>
                        <a:defRPr/>
                      </a:pPr>
                      <a:r>
                        <a:rPr lang="en-US" sz="2900">
                          <a:solidFill>
                            <a:srgbClr val="000000"/>
                          </a:solidFill>
                          <a:latin typeface="Nunito"/>
                          <a:ea typeface="Nunito"/>
                          <a:cs typeface="Nunito"/>
                          <a:sym typeface="Nunito"/>
                        </a:rPr>
                        <a:t>Agree</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046845">
                <a:tc>
                  <a:txBody>
                    <a:bodyPr/>
                    <a:lstStyle/>
                    <a:p>
                      <a:pPr algn="ctr">
                        <a:lnSpc>
                          <a:spcPts val="4200"/>
                        </a:lnSpc>
                        <a:defRPr/>
                      </a:pPr>
                      <a:r>
                        <a:rPr lang="en-US" sz="3000">
                          <a:solidFill>
                            <a:srgbClr val="000000"/>
                          </a:solidFill>
                          <a:latin typeface="Nunito"/>
                          <a:ea typeface="Nunito"/>
                          <a:cs typeface="Nunito"/>
                          <a:sym typeface="Nunito"/>
                        </a:rPr>
                        <a:t>2</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4060"/>
                        </a:lnSpc>
                        <a:defRPr/>
                      </a:pPr>
                      <a:r>
                        <a:rPr lang="en-US" sz="2900">
                          <a:solidFill>
                            <a:srgbClr val="000000"/>
                          </a:solidFill>
                          <a:latin typeface="Nunito"/>
                          <a:ea typeface="Nunito"/>
                          <a:cs typeface="Nunito"/>
                          <a:sym typeface="Nunito"/>
                        </a:rPr>
                        <a:t>Disagree</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46845">
                <a:tc>
                  <a:txBody>
                    <a:bodyPr/>
                    <a:lstStyle/>
                    <a:p>
                      <a:pPr algn="ctr">
                        <a:lnSpc>
                          <a:spcPts val="4200"/>
                        </a:lnSpc>
                        <a:defRPr/>
                      </a:pPr>
                      <a:r>
                        <a:rPr lang="en-US" sz="3000">
                          <a:solidFill>
                            <a:srgbClr val="000000"/>
                          </a:solidFill>
                          <a:latin typeface="Nunito"/>
                          <a:ea typeface="Nunito"/>
                          <a:cs typeface="Nunito"/>
                          <a:sym typeface="Nunito"/>
                        </a:rPr>
                        <a:t>1</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4060"/>
                        </a:lnSpc>
                        <a:defRPr/>
                      </a:pPr>
                      <a:r>
                        <a:rPr lang="en-US" sz="2900">
                          <a:solidFill>
                            <a:srgbClr val="000000"/>
                          </a:solidFill>
                          <a:latin typeface="Nunito"/>
                          <a:ea typeface="Nunito"/>
                          <a:cs typeface="Nunito"/>
                          <a:sym typeface="Nunito"/>
                        </a:rPr>
                        <a:t>Strongly Disagree</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512925" y="0"/>
            <a:ext cx="1537075" cy="10287000"/>
            <a:chOff x="0" y="0"/>
            <a:chExt cx="2049433" cy="13716000"/>
          </a:xfrm>
        </p:grpSpPr>
        <p:grpSp>
          <p:nvGrpSpPr>
            <p:cNvPr id="3" name="Group 3"/>
            <p:cNvGrpSpPr/>
            <p:nvPr/>
          </p:nvGrpSpPr>
          <p:grpSpPr>
            <a:xfrm>
              <a:off x="0" y="54211"/>
              <a:ext cx="758476" cy="13661789"/>
              <a:chOff x="0" y="0"/>
              <a:chExt cx="224095" cy="4036437"/>
            </a:xfrm>
          </p:grpSpPr>
          <p:sp>
            <p:nvSpPr>
              <p:cNvPr id="4" name="Freeform 4"/>
              <p:cNvSpPr/>
              <p:nvPr/>
            </p:nvSpPr>
            <p:spPr>
              <a:xfrm>
                <a:off x="0" y="0"/>
                <a:ext cx="224095" cy="4036437"/>
              </a:xfrm>
              <a:custGeom>
                <a:avLst/>
                <a:gdLst/>
                <a:ahLst/>
                <a:cxnLst/>
                <a:rect l="l" t="t" r="r" b="b"/>
                <a:pathLst>
                  <a:path w="224095" h="4036437">
                    <a:moveTo>
                      <a:pt x="0" y="0"/>
                    </a:moveTo>
                    <a:lnTo>
                      <a:pt x="224095" y="0"/>
                    </a:lnTo>
                    <a:lnTo>
                      <a:pt x="224095" y="4036437"/>
                    </a:lnTo>
                    <a:lnTo>
                      <a:pt x="0" y="4036437"/>
                    </a:lnTo>
                    <a:close/>
                  </a:path>
                </a:pathLst>
              </a:custGeom>
              <a:solidFill>
                <a:srgbClr val="EFEFEF"/>
              </a:solidFill>
            </p:spPr>
            <p:txBody>
              <a:bodyPr/>
              <a:lstStyle/>
              <a:p>
                <a:endParaRPr lang="en-US"/>
              </a:p>
            </p:txBody>
          </p:sp>
          <p:sp>
            <p:nvSpPr>
              <p:cNvPr id="5" name="TextBox 5"/>
              <p:cNvSpPr txBox="1"/>
              <p:nvPr/>
            </p:nvSpPr>
            <p:spPr>
              <a:xfrm>
                <a:off x="0" y="-28575"/>
                <a:ext cx="224095" cy="4065012"/>
              </a:xfrm>
              <a:prstGeom prst="rect">
                <a:avLst/>
              </a:prstGeom>
            </p:spPr>
            <p:txBody>
              <a:bodyPr lIns="46214" tIns="46214" rIns="46214" bIns="46214" rtlCol="0" anchor="ctr"/>
              <a:lstStyle/>
              <a:p>
                <a:pPr algn="ctr">
                  <a:lnSpc>
                    <a:spcPts val="1783"/>
                  </a:lnSpc>
                </a:pPr>
                <a:endParaRPr/>
              </a:p>
            </p:txBody>
          </p:sp>
        </p:grpSp>
        <p:grpSp>
          <p:nvGrpSpPr>
            <p:cNvPr id="6" name="Group 6"/>
            <p:cNvGrpSpPr/>
            <p:nvPr/>
          </p:nvGrpSpPr>
          <p:grpSpPr>
            <a:xfrm>
              <a:off x="1174220" y="54211"/>
              <a:ext cx="875214" cy="13661789"/>
              <a:chOff x="0" y="0"/>
              <a:chExt cx="258586" cy="4036437"/>
            </a:xfrm>
          </p:grpSpPr>
          <p:sp>
            <p:nvSpPr>
              <p:cNvPr id="7" name="Freeform 7"/>
              <p:cNvSpPr/>
              <p:nvPr/>
            </p:nvSpPr>
            <p:spPr>
              <a:xfrm>
                <a:off x="0" y="0"/>
                <a:ext cx="258586" cy="4036437"/>
              </a:xfrm>
              <a:custGeom>
                <a:avLst/>
                <a:gdLst/>
                <a:ahLst/>
                <a:cxnLst/>
                <a:rect l="l" t="t" r="r" b="b"/>
                <a:pathLst>
                  <a:path w="258586" h="4036437">
                    <a:moveTo>
                      <a:pt x="0" y="0"/>
                    </a:moveTo>
                    <a:lnTo>
                      <a:pt x="258586" y="0"/>
                    </a:lnTo>
                    <a:lnTo>
                      <a:pt x="258586" y="4036437"/>
                    </a:lnTo>
                    <a:lnTo>
                      <a:pt x="0" y="4036437"/>
                    </a:lnTo>
                    <a:close/>
                  </a:path>
                </a:pathLst>
              </a:custGeom>
              <a:solidFill>
                <a:srgbClr val="000000"/>
              </a:solidFill>
            </p:spPr>
            <p:txBody>
              <a:bodyPr/>
              <a:lstStyle/>
              <a:p>
                <a:endParaRPr lang="en-US"/>
              </a:p>
            </p:txBody>
          </p:sp>
          <p:sp>
            <p:nvSpPr>
              <p:cNvPr id="8" name="TextBox 8"/>
              <p:cNvSpPr txBox="1"/>
              <p:nvPr/>
            </p:nvSpPr>
            <p:spPr>
              <a:xfrm>
                <a:off x="0" y="-28575"/>
                <a:ext cx="258586" cy="4065012"/>
              </a:xfrm>
              <a:prstGeom prst="rect">
                <a:avLst/>
              </a:prstGeom>
            </p:spPr>
            <p:txBody>
              <a:bodyPr lIns="46214" tIns="46214" rIns="46214" bIns="46214" rtlCol="0" anchor="ctr"/>
              <a:lstStyle/>
              <a:p>
                <a:pPr algn="ctr">
                  <a:lnSpc>
                    <a:spcPts val="1783"/>
                  </a:lnSpc>
                </a:pPr>
                <a:endParaRPr/>
              </a:p>
            </p:txBody>
          </p:sp>
        </p:grpSp>
        <p:grpSp>
          <p:nvGrpSpPr>
            <p:cNvPr id="9" name="Group 9"/>
            <p:cNvGrpSpPr/>
            <p:nvPr/>
          </p:nvGrpSpPr>
          <p:grpSpPr>
            <a:xfrm>
              <a:off x="891989" y="0"/>
              <a:ext cx="166913" cy="13661789"/>
              <a:chOff x="0" y="0"/>
              <a:chExt cx="49315" cy="4036437"/>
            </a:xfrm>
          </p:grpSpPr>
          <p:sp>
            <p:nvSpPr>
              <p:cNvPr id="10" name="Freeform 10"/>
              <p:cNvSpPr/>
              <p:nvPr/>
            </p:nvSpPr>
            <p:spPr>
              <a:xfrm>
                <a:off x="0" y="0"/>
                <a:ext cx="49315" cy="4036437"/>
              </a:xfrm>
              <a:custGeom>
                <a:avLst/>
                <a:gdLst/>
                <a:ahLst/>
                <a:cxnLst/>
                <a:rect l="l" t="t" r="r" b="b"/>
                <a:pathLst>
                  <a:path w="49315" h="4036437">
                    <a:moveTo>
                      <a:pt x="0" y="0"/>
                    </a:moveTo>
                    <a:lnTo>
                      <a:pt x="49315" y="0"/>
                    </a:lnTo>
                    <a:lnTo>
                      <a:pt x="49315" y="4036437"/>
                    </a:lnTo>
                    <a:lnTo>
                      <a:pt x="0" y="4036437"/>
                    </a:lnTo>
                    <a:close/>
                  </a:path>
                </a:pathLst>
              </a:custGeom>
              <a:solidFill>
                <a:srgbClr val="A6A6A6"/>
              </a:solidFill>
            </p:spPr>
            <p:txBody>
              <a:bodyPr/>
              <a:lstStyle/>
              <a:p>
                <a:endParaRPr lang="en-US"/>
              </a:p>
            </p:txBody>
          </p:sp>
          <p:sp>
            <p:nvSpPr>
              <p:cNvPr id="11" name="TextBox 11"/>
              <p:cNvSpPr txBox="1"/>
              <p:nvPr/>
            </p:nvSpPr>
            <p:spPr>
              <a:xfrm>
                <a:off x="0" y="-28575"/>
                <a:ext cx="49315" cy="4065012"/>
              </a:xfrm>
              <a:prstGeom prst="rect">
                <a:avLst/>
              </a:prstGeom>
            </p:spPr>
            <p:txBody>
              <a:bodyPr lIns="46214" tIns="46214" rIns="46214" bIns="46214" rtlCol="0" anchor="ctr"/>
              <a:lstStyle/>
              <a:p>
                <a:pPr algn="ctr">
                  <a:lnSpc>
                    <a:spcPts val="1783"/>
                  </a:lnSpc>
                </a:pPr>
                <a:endParaRPr/>
              </a:p>
            </p:txBody>
          </p:sp>
        </p:grpSp>
      </p:grpSp>
      <p:grpSp>
        <p:nvGrpSpPr>
          <p:cNvPr id="12" name="Group 12"/>
          <p:cNvGrpSpPr/>
          <p:nvPr/>
        </p:nvGrpSpPr>
        <p:grpSpPr>
          <a:xfrm>
            <a:off x="-1292140" y="659027"/>
            <a:ext cx="21634281" cy="1356603"/>
            <a:chOff x="0" y="0"/>
            <a:chExt cx="28845708" cy="1808804"/>
          </a:xfrm>
        </p:grpSpPr>
        <p:grpSp>
          <p:nvGrpSpPr>
            <p:cNvPr id="13" name="Group 13"/>
            <p:cNvGrpSpPr/>
            <p:nvPr/>
          </p:nvGrpSpPr>
          <p:grpSpPr>
            <a:xfrm>
              <a:off x="0" y="0"/>
              <a:ext cx="28845708" cy="1394689"/>
              <a:chOff x="0" y="0"/>
              <a:chExt cx="5697918" cy="275494"/>
            </a:xfrm>
          </p:grpSpPr>
          <p:sp>
            <p:nvSpPr>
              <p:cNvPr id="14" name="Freeform 14"/>
              <p:cNvSpPr/>
              <p:nvPr/>
            </p:nvSpPr>
            <p:spPr>
              <a:xfrm>
                <a:off x="0" y="0"/>
                <a:ext cx="5697918" cy="275494"/>
              </a:xfrm>
              <a:custGeom>
                <a:avLst/>
                <a:gdLst/>
                <a:ahLst/>
                <a:cxnLst/>
                <a:rect l="l" t="t" r="r" b="b"/>
                <a:pathLst>
                  <a:path w="5697918" h="275494">
                    <a:moveTo>
                      <a:pt x="18251" y="0"/>
                    </a:moveTo>
                    <a:lnTo>
                      <a:pt x="5679667" y="0"/>
                    </a:lnTo>
                    <a:cubicBezTo>
                      <a:pt x="5689747" y="0"/>
                      <a:pt x="5697918" y="8171"/>
                      <a:pt x="5697918" y="18251"/>
                    </a:cubicBezTo>
                    <a:lnTo>
                      <a:pt x="5697918" y="257244"/>
                    </a:lnTo>
                    <a:cubicBezTo>
                      <a:pt x="5697918" y="262084"/>
                      <a:pt x="5695995" y="266726"/>
                      <a:pt x="5692572" y="270149"/>
                    </a:cubicBezTo>
                    <a:cubicBezTo>
                      <a:pt x="5689150" y="273571"/>
                      <a:pt x="5684508" y="275494"/>
                      <a:pt x="5679667" y="275494"/>
                    </a:cubicBezTo>
                    <a:lnTo>
                      <a:pt x="18251" y="275494"/>
                    </a:lnTo>
                    <a:cubicBezTo>
                      <a:pt x="13410" y="275494"/>
                      <a:pt x="8768" y="273571"/>
                      <a:pt x="5345" y="270149"/>
                    </a:cubicBezTo>
                    <a:cubicBezTo>
                      <a:pt x="1923" y="266726"/>
                      <a:pt x="0" y="262084"/>
                      <a:pt x="0" y="257244"/>
                    </a:cubicBezTo>
                    <a:lnTo>
                      <a:pt x="0" y="18251"/>
                    </a:lnTo>
                    <a:cubicBezTo>
                      <a:pt x="0" y="13410"/>
                      <a:pt x="1923" y="8768"/>
                      <a:pt x="5345" y="5345"/>
                    </a:cubicBezTo>
                    <a:cubicBezTo>
                      <a:pt x="8768" y="1923"/>
                      <a:pt x="13410" y="0"/>
                      <a:pt x="18251" y="0"/>
                    </a:cubicBezTo>
                    <a:close/>
                  </a:path>
                </a:pathLst>
              </a:custGeom>
              <a:solidFill>
                <a:srgbClr val="F4D378"/>
              </a:solidFill>
            </p:spPr>
            <p:txBody>
              <a:bodyPr/>
              <a:lstStyle/>
              <a:p>
                <a:endParaRPr lang="en-US"/>
              </a:p>
            </p:txBody>
          </p:sp>
          <p:sp>
            <p:nvSpPr>
              <p:cNvPr id="15" name="TextBox 15"/>
              <p:cNvSpPr txBox="1"/>
              <p:nvPr/>
            </p:nvSpPr>
            <p:spPr>
              <a:xfrm>
                <a:off x="0" y="-47625"/>
                <a:ext cx="5697918" cy="323119"/>
              </a:xfrm>
              <a:prstGeom prst="rect">
                <a:avLst/>
              </a:prstGeom>
            </p:spPr>
            <p:txBody>
              <a:bodyPr lIns="50800" tIns="50800" rIns="50800" bIns="50800" rtlCol="0" anchor="ctr"/>
              <a:lstStyle/>
              <a:p>
                <a:pPr algn="ctr">
                  <a:lnSpc>
                    <a:spcPts val="1960"/>
                  </a:lnSpc>
                </a:pPr>
                <a:endParaRPr/>
              </a:p>
            </p:txBody>
          </p:sp>
        </p:grpSp>
        <p:grpSp>
          <p:nvGrpSpPr>
            <p:cNvPr id="16" name="Group 16"/>
            <p:cNvGrpSpPr/>
            <p:nvPr/>
          </p:nvGrpSpPr>
          <p:grpSpPr>
            <a:xfrm>
              <a:off x="2570281" y="463967"/>
              <a:ext cx="608945" cy="608945"/>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9292"/>
              </a:solidFill>
            </p:spPr>
            <p:txBody>
              <a:bodyPr/>
              <a:lstStyle/>
              <a:p>
                <a:endParaRPr lang="en-US"/>
              </a:p>
            </p:txBody>
          </p:sp>
          <p:sp>
            <p:nvSpPr>
              <p:cNvPr id="18" name="TextBox 18"/>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nvGrpSpPr>
            <p:cNvPr id="19" name="Group 19"/>
            <p:cNvGrpSpPr/>
            <p:nvPr/>
          </p:nvGrpSpPr>
          <p:grpSpPr>
            <a:xfrm>
              <a:off x="3371194" y="463967"/>
              <a:ext cx="608945" cy="60894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C859"/>
              </a:solidFill>
            </p:spPr>
            <p:txBody>
              <a:bodyPr/>
              <a:lstStyle/>
              <a:p>
                <a:endParaRPr lang="en-US"/>
              </a:p>
            </p:txBody>
          </p:sp>
          <p:sp>
            <p:nvSpPr>
              <p:cNvPr id="21" name="TextBox 21"/>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nvGrpSpPr>
            <p:cNvPr id="22" name="Group 22"/>
            <p:cNvGrpSpPr/>
            <p:nvPr/>
          </p:nvGrpSpPr>
          <p:grpSpPr>
            <a:xfrm>
              <a:off x="4172108" y="463967"/>
              <a:ext cx="608945" cy="608945"/>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C433A"/>
              </a:solidFill>
            </p:spPr>
            <p:txBody>
              <a:bodyPr/>
              <a:lstStyle/>
              <a:p>
                <a:endParaRPr lang="en-US"/>
              </a:p>
            </p:txBody>
          </p:sp>
          <p:sp>
            <p:nvSpPr>
              <p:cNvPr id="24" name="TextBox 24"/>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25" name="TextBox 25"/>
            <p:cNvSpPr txBox="1"/>
            <p:nvPr/>
          </p:nvSpPr>
          <p:spPr>
            <a:xfrm>
              <a:off x="5178406" y="492542"/>
              <a:ext cx="18890214" cy="1316262"/>
            </a:xfrm>
            <a:prstGeom prst="rect">
              <a:avLst/>
            </a:prstGeom>
          </p:spPr>
          <p:txBody>
            <a:bodyPr lIns="0" tIns="0" rIns="0" bIns="0" rtlCol="0" anchor="t">
              <a:spAutoFit/>
            </a:bodyPr>
            <a:lstStyle/>
            <a:p>
              <a:pPr algn="l">
                <a:lnSpc>
                  <a:spcPts val="3632"/>
                </a:lnSpc>
              </a:pPr>
              <a:r>
                <a:rPr lang="en-US" sz="3632" b="1">
                  <a:solidFill>
                    <a:srgbClr val="000000"/>
                  </a:solidFill>
                  <a:latin typeface="Telegraf Bold"/>
                  <a:ea typeface="Telegraf Bold"/>
                  <a:cs typeface="Telegraf Bold"/>
                  <a:sym typeface="Telegraf Bold"/>
                </a:rPr>
                <a:t>Testing Procedure for Functionality Suitability : Client</a:t>
              </a:r>
            </a:p>
            <a:p>
              <a:pPr algn="l">
                <a:lnSpc>
                  <a:spcPts val="3632"/>
                </a:lnSpc>
              </a:pPr>
              <a:endParaRPr lang="en-US" sz="3632" b="1">
                <a:solidFill>
                  <a:srgbClr val="000000"/>
                </a:solidFill>
                <a:latin typeface="Telegraf Bold"/>
                <a:ea typeface="Telegraf Bold"/>
                <a:cs typeface="Telegraf Bold"/>
                <a:sym typeface="Telegraf Bold"/>
              </a:endParaRPr>
            </a:p>
          </p:txBody>
        </p:sp>
      </p:grpSp>
      <p:graphicFrame>
        <p:nvGraphicFramePr>
          <p:cNvPr id="26" name="Table 26"/>
          <p:cNvGraphicFramePr>
            <a:graphicFrameLocks noGrp="1"/>
          </p:cNvGraphicFramePr>
          <p:nvPr/>
        </p:nvGraphicFramePr>
        <p:xfrm>
          <a:off x="2516607" y="2982888"/>
          <a:ext cx="13314058" cy="5463538"/>
        </p:xfrm>
        <a:graphic>
          <a:graphicData uri="http://schemas.openxmlformats.org/drawingml/2006/table">
            <a:tbl>
              <a:tblPr/>
              <a:tblGrid>
                <a:gridCol w="6657029">
                  <a:extLst>
                    <a:ext uri="{9D8B030D-6E8A-4147-A177-3AD203B41FA5}">
                      <a16:colId xmlns:a16="http://schemas.microsoft.com/office/drawing/2014/main" val="20000"/>
                    </a:ext>
                  </a:extLst>
                </a:gridCol>
                <a:gridCol w="6657029">
                  <a:extLst>
                    <a:ext uri="{9D8B030D-6E8A-4147-A177-3AD203B41FA5}">
                      <a16:colId xmlns:a16="http://schemas.microsoft.com/office/drawing/2014/main" val="20001"/>
                    </a:ext>
                  </a:extLst>
                </a:gridCol>
              </a:tblGrid>
              <a:tr h="1276159">
                <a:tc>
                  <a:txBody>
                    <a:bodyPr/>
                    <a:lstStyle/>
                    <a:p>
                      <a:pPr algn="ctr">
                        <a:lnSpc>
                          <a:spcPts val="4339"/>
                        </a:lnSpc>
                        <a:defRPr/>
                      </a:pPr>
                      <a:r>
                        <a:rPr lang="en-US" sz="3099" b="1">
                          <a:solidFill>
                            <a:srgbClr val="000000"/>
                          </a:solidFill>
                          <a:latin typeface="DM Sans Bold"/>
                          <a:ea typeface="DM Sans Bold"/>
                          <a:cs typeface="DM Sans Bold"/>
                          <a:sym typeface="DM Sans Bold"/>
                        </a:rPr>
                        <a:t>Rating Range</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89E9C"/>
                    </a:solidFill>
                  </a:tcPr>
                </a:tc>
                <a:tc>
                  <a:txBody>
                    <a:bodyPr/>
                    <a:lstStyle/>
                    <a:p>
                      <a:pPr algn="ctr">
                        <a:lnSpc>
                          <a:spcPts val="4339"/>
                        </a:lnSpc>
                        <a:defRPr/>
                      </a:pPr>
                      <a:r>
                        <a:rPr lang="en-US" sz="3099" b="1">
                          <a:solidFill>
                            <a:srgbClr val="000000"/>
                          </a:solidFill>
                          <a:latin typeface="DM Sans Bold"/>
                          <a:ea typeface="DM Sans Bold"/>
                          <a:cs typeface="DM Sans Bold"/>
                          <a:sym typeface="DM Sans Bold"/>
                        </a:rPr>
                        <a:t>Descriptive Rating</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89E9C"/>
                    </a:solidFill>
                  </a:tcPr>
                </a:tc>
                <a:extLst>
                  <a:ext uri="{0D108BD9-81ED-4DB2-BD59-A6C34878D82A}">
                    <a16:rowId xmlns:a16="http://schemas.microsoft.com/office/drawing/2014/main" val="10000"/>
                  </a:ext>
                </a:extLst>
              </a:tr>
              <a:tr h="1046845">
                <a:tc>
                  <a:txBody>
                    <a:bodyPr/>
                    <a:lstStyle/>
                    <a:p>
                      <a:pPr algn="ctr">
                        <a:lnSpc>
                          <a:spcPts val="4199"/>
                        </a:lnSpc>
                        <a:defRPr/>
                      </a:pPr>
                      <a:r>
                        <a:rPr lang="en-US" sz="2999">
                          <a:solidFill>
                            <a:srgbClr val="000000"/>
                          </a:solidFill>
                          <a:latin typeface="Nunito"/>
                          <a:ea typeface="Nunito"/>
                          <a:cs typeface="Nunito"/>
                          <a:sym typeface="Nunito"/>
                        </a:rPr>
                        <a:t>3.6-4.0</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4060"/>
                        </a:lnSpc>
                        <a:defRPr/>
                      </a:pPr>
                      <a:r>
                        <a:rPr lang="en-US" sz="2900">
                          <a:solidFill>
                            <a:srgbClr val="000000"/>
                          </a:solidFill>
                          <a:latin typeface="Nunito"/>
                          <a:ea typeface="Nunito"/>
                          <a:cs typeface="Nunito"/>
                          <a:sym typeface="Nunito"/>
                        </a:rPr>
                        <a:t>Highly Acceptable</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46845">
                <a:tc>
                  <a:txBody>
                    <a:bodyPr/>
                    <a:lstStyle/>
                    <a:p>
                      <a:pPr algn="ctr">
                        <a:lnSpc>
                          <a:spcPts val="4200"/>
                        </a:lnSpc>
                        <a:defRPr/>
                      </a:pPr>
                      <a:r>
                        <a:rPr lang="en-US" sz="3000">
                          <a:solidFill>
                            <a:srgbClr val="000000"/>
                          </a:solidFill>
                          <a:latin typeface="Nunito"/>
                          <a:ea typeface="Nunito"/>
                          <a:cs typeface="Nunito"/>
                          <a:sym typeface="Nunito"/>
                        </a:rPr>
                        <a:t>3.0-3.5</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4060"/>
                        </a:lnSpc>
                        <a:defRPr/>
                      </a:pPr>
                      <a:r>
                        <a:rPr lang="en-US" sz="2900">
                          <a:solidFill>
                            <a:srgbClr val="000000"/>
                          </a:solidFill>
                          <a:latin typeface="Nunito"/>
                          <a:ea typeface="Nunito"/>
                          <a:cs typeface="Nunito"/>
                          <a:sym typeface="Nunito"/>
                        </a:rPr>
                        <a:t>Acceptable</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046845">
                <a:tc>
                  <a:txBody>
                    <a:bodyPr/>
                    <a:lstStyle/>
                    <a:p>
                      <a:pPr algn="ctr">
                        <a:lnSpc>
                          <a:spcPts val="4200"/>
                        </a:lnSpc>
                        <a:defRPr/>
                      </a:pPr>
                      <a:r>
                        <a:rPr lang="en-US" sz="3000">
                          <a:solidFill>
                            <a:srgbClr val="000000"/>
                          </a:solidFill>
                          <a:latin typeface="Nunito"/>
                          <a:ea typeface="Nunito"/>
                          <a:cs typeface="Nunito"/>
                          <a:sym typeface="Nunito"/>
                        </a:rPr>
                        <a:t>2.1-2.9</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4060"/>
                        </a:lnSpc>
                        <a:defRPr/>
                      </a:pPr>
                      <a:r>
                        <a:rPr lang="en-US" sz="2900">
                          <a:solidFill>
                            <a:srgbClr val="000000"/>
                          </a:solidFill>
                          <a:latin typeface="Nunito"/>
                          <a:ea typeface="Nunito"/>
                          <a:cs typeface="Nunito"/>
                          <a:sym typeface="Nunito"/>
                        </a:rPr>
                        <a:t>Partially Acceptable</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46845">
                <a:tc>
                  <a:txBody>
                    <a:bodyPr/>
                    <a:lstStyle/>
                    <a:p>
                      <a:pPr algn="ctr">
                        <a:lnSpc>
                          <a:spcPts val="4200"/>
                        </a:lnSpc>
                        <a:defRPr/>
                      </a:pPr>
                      <a:r>
                        <a:rPr lang="en-US" sz="3000">
                          <a:solidFill>
                            <a:srgbClr val="000000"/>
                          </a:solidFill>
                          <a:latin typeface="Nunito"/>
                          <a:ea typeface="Nunito"/>
                          <a:cs typeface="Nunito"/>
                          <a:sym typeface="Nunito"/>
                        </a:rPr>
                        <a:t>1.0-2.0</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4060"/>
                        </a:lnSpc>
                        <a:defRPr/>
                      </a:pPr>
                      <a:r>
                        <a:rPr lang="en-US" sz="2900">
                          <a:solidFill>
                            <a:srgbClr val="000000"/>
                          </a:solidFill>
                          <a:latin typeface="Nunito"/>
                          <a:ea typeface="Nunito"/>
                          <a:cs typeface="Nunito"/>
                          <a:sym typeface="Nunito"/>
                        </a:rPr>
                        <a:t>Unacceptable</a:t>
                      </a:r>
                      <a:endParaRPr lang="en-US" sz="1100"/>
                    </a:p>
                  </a:txBody>
                  <a:tcPr marL="66675" marR="66675" marT="66675" marB="666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512925" y="0"/>
            <a:ext cx="1537075" cy="10287000"/>
            <a:chOff x="0" y="0"/>
            <a:chExt cx="2049433" cy="13716000"/>
          </a:xfrm>
        </p:grpSpPr>
        <p:grpSp>
          <p:nvGrpSpPr>
            <p:cNvPr id="3" name="Group 3"/>
            <p:cNvGrpSpPr/>
            <p:nvPr/>
          </p:nvGrpSpPr>
          <p:grpSpPr>
            <a:xfrm>
              <a:off x="0" y="54211"/>
              <a:ext cx="758476" cy="13661789"/>
              <a:chOff x="0" y="0"/>
              <a:chExt cx="224095" cy="4036437"/>
            </a:xfrm>
          </p:grpSpPr>
          <p:sp>
            <p:nvSpPr>
              <p:cNvPr id="4" name="Freeform 4"/>
              <p:cNvSpPr/>
              <p:nvPr/>
            </p:nvSpPr>
            <p:spPr>
              <a:xfrm>
                <a:off x="0" y="0"/>
                <a:ext cx="224095" cy="4036437"/>
              </a:xfrm>
              <a:custGeom>
                <a:avLst/>
                <a:gdLst/>
                <a:ahLst/>
                <a:cxnLst/>
                <a:rect l="l" t="t" r="r" b="b"/>
                <a:pathLst>
                  <a:path w="224095" h="4036437">
                    <a:moveTo>
                      <a:pt x="0" y="0"/>
                    </a:moveTo>
                    <a:lnTo>
                      <a:pt x="224095" y="0"/>
                    </a:lnTo>
                    <a:lnTo>
                      <a:pt x="224095" y="4036437"/>
                    </a:lnTo>
                    <a:lnTo>
                      <a:pt x="0" y="4036437"/>
                    </a:lnTo>
                    <a:close/>
                  </a:path>
                </a:pathLst>
              </a:custGeom>
              <a:solidFill>
                <a:srgbClr val="EFEFEF"/>
              </a:solidFill>
            </p:spPr>
            <p:txBody>
              <a:bodyPr/>
              <a:lstStyle/>
              <a:p>
                <a:endParaRPr lang="en-US"/>
              </a:p>
            </p:txBody>
          </p:sp>
          <p:sp>
            <p:nvSpPr>
              <p:cNvPr id="5" name="TextBox 5"/>
              <p:cNvSpPr txBox="1"/>
              <p:nvPr/>
            </p:nvSpPr>
            <p:spPr>
              <a:xfrm>
                <a:off x="0" y="-28575"/>
                <a:ext cx="224095" cy="4065012"/>
              </a:xfrm>
              <a:prstGeom prst="rect">
                <a:avLst/>
              </a:prstGeom>
            </p:spPr>
            <p:txBody>
              <a:bodyPr lIns="46214" tIns="46214" rIns="46214" bIns="46214" rtlCol="0" anchor="ctr"/>
              <a:lstStyle/>
              <a:p>
                <a:pPr algn="ctr">
                  <a:lnSpc>
                    <a:spcPts val="1783"/>
                  </a:lnSpc>
                </a:pPr>
                <a:endParaRPr/>
              </a:p>
            </p:txBody>
          </p:sp>
        </p:grpSp>
        <p:grpSp>
          <p:nvGrpSpPr>
            <p:cNvPr id="6" name="Group 6"/>
            <p:cNvGrpSpPr/>
            <p:nvPr/>
          </p:nvGrpSpPr>
          <p:grpSpPr>
            <a:xfrm>
              <a:off x="1174220" y="54211"/>
              <a:ext cx="875214" cy="13661789"/>
              <a:chOff x="0" y="0"/>
              <a:chExt cx="258586" cy="4036437"/>
            </a:xfrm>
          </p:grpSpPr>
          <p:sp>
            <p:nvSpPr>
              <p:cNvPr id="7" name="Freeform 7"/>
              <p:cNvSpPr/>
              <p:nvPr/>
            </p:nvSpPr>
            <p:spPr>
              <a:xfrm>
                <a:off x="0" y="0"/>
                <a:ext cx="258586" cy="4036437"/>
              </a:xfrm>
              <a:custGeom>
                <a:avLst/>
                <a:gdLst/>
                <a:ahLst/>
                <a:cxnLst/>
                <a:rect l="l" t="t" r="r" b="b"/>
                <a:pathLst>
                  <a:path w="258586" h="4036437">
                    <a:moveTo>
                      <a:pt x="0" y="0"/>
                    </a:moveTo>
                    <a:lnTo>
                      <a:pt x="258586" y="0"/>
                    </a:lnTo>
                    <a:lnTo>
                      <a:pt x="258586" y="4036437"/>
                    </a:lnTo>
                    <a:lnTo>
                      <a:pt x="0" y="4036437"/>
                    </a:lnTo>
                    <a:close/>
                  </a:path>
                </a:pathLst>
              </a:custGeom>
              <a:solidFill>
                <a:srgbClr val="000000"/>
              </a:solidFill>
            </p:spPr>
            <p:txBody>
              <a:bodyPr/>
              <a:lstStyle/>
              <a:p>
                <a:endParaRPr lang="en-US"/>
              </a:p>
            </p:txBody>
          </p:sp>
          <p:sp>
            <p:nvSpPr>
              <p:cNvPr id="8" name="TextBox 8"/>
              <p:cNvSpPr txBox="1"/>
              <p:nvPr/>
            </p:nvSpPr>
            <p:spPr>
              <a:xfrm>
                <a:off x="0" y="-28575"/>
                <a:ext cx="258586" cy="4065012"/>
              </a:xfrm>
              <a:prstGeom prst="rect">
                <a:avLst/>
              </a:prstGeom>
            </p:spPr>
            <p:txBody>
              <a:bodyPr lIns="46214" tIns="46214" rIns="46214" bIns="46214" rtlCol="0" anchor="ctr"/>
              <a:lstStyle/>
              <a:p>
                <a:pPr algn="ctr">
                  <a:lnSpc>
                    <a:spcPts val="1783"/>
                  </a:lnSpc>
                </a:pPr>
                <a:endParaRPr/>
              </a:p>
            </p:txBody>
          </p:sp>
        </p:grpSp>
        <p:grpSp>
          <p:nvGrpSpPr>
            <p:cNvPr id="9" name="Group 9"/>
            <p:cNvGrpSpPr/>
            <p:nvPr/>
          </p:nvGrpSpPr>
          <p:grpSpPr>
            <a:xfrm>
              <a:off x="891989" y="0"/>
              <a:ext cx="166913" cy="13661789"/>
              <a:chOff x="0" y="0"/>
              <a:chExt cx="49315" cy="4036437"/>
            </a:xfrm>
          </p:grpSpPr>
          <p:sp>
            <p:nvSpPr>
              <p:cNvPr id="10" name="Freeform 10"/>
              <p:cNvSpPr/>
              <p:nvPr/>
            </p:nvSpPr>
            <p:spPr>
              <a:xfrm>
                <a:off x="0" y="0"/>
                <a:ext cx="49315" cy="4036437"/>
              </a:xfrm>
              <a:custGeom>
                <a:avLst/>
                <a:gdLst/>
                <a:ahLst/>
                <a:cxnLst/>
                <a:rect l="l" t="t" r="r" b="b"/>
                <a:pathLst>
                  <a:path w="49315" h="4036437">
                    <a:moveTo>
                      <a:pt x="0" y="0"/>
                    </a:moveTo>
                    <a:lnTo>
                      <a:pt x="49315" y="0"/>
                    </a:lnTo>
                    <a:lnTo>
                      <a:pt x="49315" y="4036437"/>
                    </a:lnTo>
                    <a:lnTo>
                      <a:pt x="0" y="4036437"/>
                    </a:lnTo>
                    <a:close/>
                  </a:path>
                </a:pathLst>
              </a:custGeom>
              <a:solidFill>
                <a:srgbClr val="A6A6A6"/>
              </a:solidFill>
            </p:spPr>
            <p:txBody>
              <a:bodyPr/>
              <a:lstStyle/>
              <a:p>
                <a:endParaRPr lang="en-US"/>
              </a:p>
            </p:txBody>
          </p:sp>
          <p:sp>
            <p:nvSpPr>
              <p:cNvPr id="11" name="TextBox 11"/>
              <p:cNvSpPr txBox="1"/>
              <p:nvPr/>
            </p:nvSpPr>
            <p:spPr>
              <a:xfrm>
                <a:off x="0" y="-28575"/>
                <a:ext cx="49315" cy="4065012"/>
              </a:xfrm>
              <a:prstGeom prst="rect">
                <a:avLst/>
              </a:prstGeom>
            </p:spPr>
            <p:txBody>
              <a:bodyPr lIns="46214" tIns="46214" rIns="46214" bIns="46214" rtlCol="0" anchor="ctr"/>
              <a:lstStyle/>
              <a:p>
                <a:pPr algn="ctr">
                  <a:lnSpc>
                    <a:spcPts val="1783"/>
                  </a:lnSpc>
                </a:pPr>
                <a:endParaRPr/>
              </a:p>
            </p:txBody>
          </p:sp>
        </p:grpSp>
      </p:grpSp>
      <p:grpSp>
        <p:nvGrpSpPr>
          <p:cNvPr id="12" name="Group 12"/>
          <p:cNvGrpSpPr/>
          <p:nvPr/>
        </p:nvGrpSpPr>
        <p:grpSpPr>
          <a:xfrm>
            <a:off x="-2147204" y="264129"/>
            <a:ext cx="21634281" cy="1529142"/>
            <a:chOff x="0" y="0"/>
            <a:chExt cx="5697918" cy="402737"/>
          </a:xfrm>
        </p:grpSpPr>
        <p:sp>
          <p:nvSpPr>
            <p:cNvPr id="13" name="Freeform 13"/>
            <p:cNvSpPr/>
            <p:nvPr/>
          </p:nvSpPr>
          <p:spPr>
            <a:xfrm>
              <a:off x="0" y="0"/>
              <a:ext cx="5697918" cy="402737"/>
            </a:xfrm>
            <a:custGeom>
              <a:avLst/>
              <a:gdLst/>
              <a:ahLst/>
              <a:cxnLst/>
              <a:rect l="l" t="t" r="r" b="b"/>
              <a:pathLst>
                <a:path w="5697918" h="402737">
                  <a:moveTo>
                    <a:pt x="18251" y="0"/>
                  </a:moveTo>
                  <a:lnTo>
                    <a:pt x="5679667" y="0"/>
                  </a:lnTo>
                  <a:cubicBezTo>
                    <a:pt x="5689747" y="0"/>
                    <a:pt x="5697918" y="8171"/>
                    <a:pt x="5697918" y="18251"/>
                  </a:cubicBezTo>
                  <a:lnTo>
                    <a:pt x="5697918" y="384486"/>
                  </a:lnTo>
                  <a:cubicBezTo>
                    <a:pt x="5697918" y="389327"/>
                    <a:pt x="5695995" y="393969"/>
                    <a:pt x="5692572" y="397391"/>
                  </a:cubicBezTo>
                  <a:cubicBezTo>
                    <a:pt x="5689150" y="400814"/>
                    <a:pt x="5684508" y="402737"/>
                    <a:pt x="5679667" y="402737"/>
                  </a:cubicBezTo>
                  <a:lnTo>
                    <a:pt x="18251" y="402737"/>
                  </a:lnTo>
                  <a:cubicBezTo>
                    <a:pt x="13410" y="402737"/>
                    <a:pt x="8768" y="400814"/>
                    <a:pt x="5345" y="397391"/>
                  </a:cubicBezTo>
                  <a:cubicBezTo>
                    <a:pt x="1923" y="393969"/>
                    <a:pt x="0" y="389327"/>
                    <a:pt x="0" y="384486"/>
                  </a:cubicBezTo>
                  <a:lnTo>
                    <a:pt x="0" y="18251"/>
                  </a:lnTo>
                  <a:cubicBezTo>
                    <a:pt x="0" y="13410"/>
                    <a:pt x="1923" y="8768"/>
                    <a:pt x="5345" y="5345"/>
                  </a:cubicBezTo>
                  <a:cubicBezTo>
                    <a:pt x="8768" y="1923"/>
                    <a:pt x="13410" y="0"/>
                    <a:pt x="18251" y="0"/>
                  </a:cubicBezTo>
                  <a:close/>
                </a:path>
              </a:pathLst>
            </a:custGeom>
            <a:solidFill>
              <a:srgbClr val="F4D378"/>
            </a:solidFill>
          </p:spPr>
          <p:txBody>
            <a:bodyPr/>
            <a:lstStyle/>
            <a:p>
              <a:endParaRPr lang="en-US"/>
            </a:p>
          </p:txBody>
        </p:sp>
        <p:sp>
          <p:nvSpPr>
            <p:cNvPr id="14" name="TextBox 14"/>
            <p:cNvSpPr txBox="1"/>
            <p:nvPr/>
          </p:nvSpPr>
          <p:spPr>
            <a:xfrm>
              <a:off x="0" y="-47625"/>
              <a:ext cx="5697918" cy="450362"/>
            </a:xfrm>
            <a:prstGeom prst="rect">
              <a:avLst/>
            </a:prstGeom>
          </p:spPr>
          <p:txBody>
            <a:bodyPr lIns="50800" tIns="50800" rIns="50800" bIns="50800" rtlCol="0" anchor="ctr"/>
            <a:lstStyle/>
            <a:p>
              <a:pPr algn="ctr">
                <a:lnSpc>
                  <a:spcPts val="1960"/>
                </a:lnSpc>
              </a:pPr>
              <a:endParaRPr/>
            </a:p>
          </p:txBody>
        </p:sp>
      </p:grpSp>
      <p:sp>
        <p:nvSpPr>
          <p:cNvPr id="15" name="TextBox 15"/>
          <p:cNvSpPr txBox="1"/>
          <p:nvPr/>
        </p:nvSpPr>
        <p:spPr>
          <a:xfrm>
            <a:off x="2716725" y="580479"/>
            <a:ext cx="13759545" cy="934541"/>
          </a:xfrm>
          <a:prstGeom prst="rect">
            <a:avLst/>
          </a:prstGeom>
        </p:spPr>
        <p:txBody>
          <a:bodyPr lIns="0" tIns="0" rIns="0" bIns="0" rtlCol="0" anchor="t">
            <a:spAutoFit/>
          </a:bodyPr>
          <a:lstStyle/>
          <a:p>
            <a:pPr algn="l">
              <a:lnSpc>
                <a:spcPts val="6417"/>
              </a:lnSpc>
            </a:pPr>
            <a:r>
              <a:rPr lang="en-US" sz="6417" b="1">
                <a:solidFill>
                  <a:srgbClr val="000000"/>
                </a:solidFill>
                <a:latin typeface="Telegraf Bold"/>
                <a:ea typeface="Telegraf Bold"/>
                <a:cs typeface="Telegraf Bold"/>
                <a:sym typeface="Telegraf Bold"/>
              </a:rPr>
              <a:t>Consultant and Client Wireframe</a:t>
            </a:r>
          </a:p>
        </p:txBody>
      </p:sp>
      <p:grpSp>
        <p:nvGrpSpPr>
          <p:cNvPr id="16" name="Group 16"/>
          <p:cNvGrpSpPr/>
          <p:nvPr/>
        </p:nvGrpSpPr>
        <p:grpSpPr>
          <a:xfrm>
            <a:off x="622677" y="800346"/>
            <a:ext cx="456709" cy="456709"/>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9292"/>
            </a:solidFill>
          </p:spPr>
          <p:txBody>
            <a:bodyPr/>
            <a:lstStyle/>
            <a:p>
              <a:endParaRPr lang="en-US"/>
            </a:p>
          </p:txBody>
        </p:sp>
        <p:sp>
          <p:nvSpPr>
            <p:cNvPr id="18" name="TextBox 18"/>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nvGrpSpPr>
          <p:cNvPr id="19" name="Group 19"/>
          <p:cNvGrpSpPr/>
          <p:nvPr/>
        </p:nvGrpSpPr>
        <p:grpSpPr>
          <a:xfrm>
            <a:off x="1223362" y="800346"/>
            <a:ext cx="456709" cy="456709"/>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C859"/>
            </a:solidFill>
          </p:spPr>
          <p:txBody>
            <a:bodyPr/>
            <a:lstStyle/>
            <a:p>
              <a:endParaRPr lang="en-US"/>
            </a:p>
          </p:txBody>
        </p:sp>
        <p:sp>
          <p:nvSpPr>
            <p:cNvPr id="21" name="TextBox 21"/>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nvGrpSpPr>
          <p:cNvPr id="22" name="Group 22"/>
          <p:cNvGrpSpPr/>
          <p:nvPr/>
        </p:nvGrpSpPr>
        <p:grpSpPr>
          <a:xfrm>
            <a:off x="1824047" y="800346"/>
            <a:ext cx="456709" cy="456709"/>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C433A"/>
            </a:solidFill>
          </p:spPr>
          <p:txBody>
            <a:bodyPr/>
            <a:lstStyle/>
            <a:p>
              <a:endParaRPr lang="en-US"/>
            </a:p>
          </p:txBody>
        </p:sp>
        <p:sp>
          <p:nvSpPr>
            <p:cNvPr id="24" name="TextBox 24"/>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25" name="Freeform 25"/>
          <p:cNvSpPr/>
          <p:nvPr/>
        </p:nvSpPr>
        <p:spPr>
          <a:xfrm>
            <a:off x="4255133" y="2021443"/>
            <a:ext cx="10117716" cy="7955055"/>
          </a:xfrm>
          <a:custGeom>
            <a:avLst/>
            <a:gdLst/>
            <a:ahLst/>
            <a:cxnLst/>
            <a:rect l="l" t="t" r="r" b="b"/>
            <a:pathLst>
              <a:path w="10117716" h="7955055">
                <a:moveTo>
                  <a:pt x="0" y="0"/>
                </a:moveTo>
                <a:lnTo>
                  <a:pt x="10117716" y="0"/>
                </a:lnTo>
                <a:lnTo>
                  <a:pt x="10117716" y="7955054"/>
                </a:lnTo>
                <a:lnTo>
                  <a:pt x="0" y="7955054"/>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512925" y="0"/>
            <a:ext cx="1537075" cy="10287000"/>
            <a:chOff x="0" y="0"/>
            <a:chExt cx="2049433" cy="13716000"/>
          </a:xfrm>
        </p:grpSpPr>
        <p:grpSp>
          <p:nvGrpSpPr>
            <p:cNvPr id="3" name="Group 3"/>
            <p:cNvGrpSpPr/>
            <p:nvPr/>
          </p:nvGrpSpPr>
          <p:grpSpPr>
            <a:xfrm>
              <a:off x="0" y="54211"/>
              <a:ext cx="758476" cy="13661789"/>
              <a:chOff x="0" y="0"/>
              <a:chExt cx="224095" cy="4036437"/>
            </a:xfrm>
          </p:grpSpPr>
          <p:sp>
            <p:nvSpPr>
              <p:cNvPr id="4" name="Freeform 4"/>
              <p:cNvSpPr/>
              <p:nvPr/>
            </p:nvSpPr>
            <p:spPr>
              <a:xfrm>
                <a:off x="0" y="0"/>
                <a:ext cx="224095" cy="4036437"/>
              </a:xfrm>
              <a:custGeom>
                <a:avLst/>
                <a:gdLst/>
                <a:ahLst/>
                <a:cxnLst/>
                <a:rect l="l" t="t" r="r" b="b"/>
                <a:pathLst>
                  <a:path w="224095" h="4036437">
                    <a:moveTo>
                      <a:pt x="0" y="0"/>
                    </a:moveTo>
                    <a:lnTo>
                      <a:pt x="224095" y="0"/>
                    </a:lnTo>
                    <a:lnTo>
                      <a:pt x="224095" y="4036437"/>
                    </a:lnTo>
                    <a:lnTo>
                      <a:pt x="0" y="4036437"/>
                    </a:lnTo>
                    <a:close/>
                  </a:path>
                </a:pathLst>
              </a:custGeom>
              <a:solidFill>
                <a:srgbClr val="EFEFEF"/>
              </a:solidFill>
            </p:spPr>
            <p:txBody>
              <a:bodyPr/>
              <a:lstStyle/>
              <a:p>
                <a:endParaRPr lang="en-US"/>
              </a:p>
            </p:txBody>
          </p:sp>
          <p:sp>
            <p:nvSpPr>
              <p:cNvPr id="5" name="TextBox 5"/>
              <p:cNvSpPr txBox="1"/>
              <p:nvPr/>
            </p:nvSpPr>
            <p:spPr>
              <a:xfrm>
                <a:off x="0" y="-28575"/>
                <a:ext cx="224095" cy="4065012"/>
              </a:xfrm>
              <a:prstGeom prst="rect">
                <a:avLst/>
              </a:prstGeom>
            </p:spPr>
            <p:txBody>
              <a:bodyPr lIns="46214" tIns="46214" rIns="46214" bIns="46214" rtlCol="0" anchor="ctr"/>
              <a:lstStyle/>
              <a:p>
                <a:pPr algn="ctr">
                  <a:lnSpc>
                    <a:spcPts val="1783"/>
                  </a:lnSpc>
                </a:pPr>
                <a:endParaRPr/>
              </a:p>
            </p:txBody>
          </p:sp>
        </p:grpSp>
        <p:grpSp>
          <p:nvGrpSpPr>
            <p:cNvPr id="6" name="Group 6"/>
            <p:cNvGrpSpPr/>
            <p:nvPr/>
          </p:nvGrpSpPr>
          <p:grpSpPr>
            <a:xfrm>
              <a:off x="1174220" y="54211"/>
              <a:ext cx="875214" cy="13661789"/>
              <a:chOff x="0" y="0"/>
              <a:chExt cx="258586" cy="4036437"/>
            </a:xfrm>
          </p:grpSpPr>
          <p:sp>
            <p:nvSpPr>
              <p:cNvPr id="7" name="Freeform 7"/>
              <p:cNvSpPr/>
              <p:nvPr/>
            </p:nvSpPr>
            <p:spPr>
              <a:xfrm>
                <a:off x="0" y="0"/>
                <a:ext cx="258586" cy="4036437"/>
              </a:xfrm>
              <a:custGeom>
                <a:avLst/>
                <a:gdLst/>
                <a:ahLst/>
                <a:cxnLst/>
                <a:rect l="l" t="t" r="r" b="b"/>
                <a:pathLst>
                  <a:path w="258586" h="4036437">
                    <a:moveTo>
                      <a:pt x="0" y="0"/>
                    </a:moveTo>
                    <a:lnTo>
                      <a:pt x="258586" y="0"/>
                    </a:lnTo>
                    <a:lnTo>
                      <a:pt x="258586" y="4036437"/>
                    </a:lnTo>
                    <a:lnTo>
                      <a:pt x="0" y="4036437"/>
                    </a:lnTo>
                    <a:close/>
                  </a:path>
                </a:pathLst>
              </a:custGeom>
              <a:solidFill>
                <a:srgbClr val="000000"/>
              </a:solidFill>
            </p:spPr>
            <p:txBody>
              <a:bodyPr/>
              <a:lstStyle/>
              <a:p>
                <a:endParaRPr lang="en-US"/>
              </a:p>
            </p:txBody>
          </p:sp>
          <p:sp>
            <p:nvSpPr>
              <p:cNvPr id="8" name="TextBox 8"/>
              <p:cNvSpPr txBox="1"/>
              <p:nvPr/>
            </p:nvSpPr>
            <p:spPr>
              <a:xfrm>
                <a:off x="0" y="-28575"/>
                <a:ext cx="258586" cy="4065012"/>
              </a:xfrm>
              <a:prstGeom prst="rect">
                <a:avLst/>
              </a:prstGeom>
            </p:spPr>
            <p:txBody>
              <a:bodyPr lIns="46214" tIns="46214" rIns="46214" bIns="46214" rtlCol="0" anchor="ctr"/>
              <a:lstStyle/>
              <a:p>
                <a:pPr algn="ctr">
                  <a:lnSpc>
                    <a:spcPts val="1783"/>
                  </a:lnSpc>
                </a:pPr>
                <a:endParaRPr/>
              </a:p>
            </p:txBody>
          </p:sp>
        </p:grpSp>
        <p:grpSp>
          <p:nvGrpSpPr>
            <p:cNvPr id="9" name="Group 9"/>
            <p:cNvGrpSpPr/>
            <p:nvPr/>
          </p:nvGrpSpPr>
          <p:grpSpPr>
            <a:xfrm>
              <a:off x="891989" y="0"/>
              <a:ext cx="166913" cy="13661789"/>
              <a:chOff x="0" y="0"/>
              <a:chExt cx="49315" cy="4036437"/>
            </a:xfrm>
          </p:grpSpPr>
          <p:sp>
            <p:nvSpPr>
              <p:cNvPr id="10" name="Freeform 10"/>
              <p:cNvSpPr/>
              <p:nvPr/>
            </p:nvSpPr>
            <p:spPr>
              <a:xfrm>
                <a:off x="0" y="0"/>
                <a:ext cx="49315" cy="4036437"/>
              </a:xfrm>
              <a:custGeom>
                <a:avLst/>
                <a:gdLst/>
                <a:ahLst/>
                <a:cxnLst/>
                <a:rect l="l" t="t" r="r" b="b"/>
                <a:pathLst>
                  <a:path w="49315" h="4036437">
                    <a:moveTo>
                      <a:pt x="0" y="0"/>
                    </a:moveTo>
                    <a:lnTo>
                      <a:pt x="49315" y="0"/>
                    </a:lnTo>
                    <a:lnTo>
                      <a:pt x="49315" y="4036437"/>
                    </a:lnTo>
                    <a:lnTo>
                      <a:pt x="0" y="4036437"/>
                    </a:lnTo>
                    <a:close/>
                  </a:path>
                </a:pathLst>
              </a:custGeom>
              <a:solidFill>
                <a:srgbClr val="A6A6A6"/>
              </a:solidFill>
            </p:spPr>
            <p:txBody>
              <a:bodyPr/>
              <a:lstStyle/>
              <a:p>
                <a:endParaRPr lang="en-US"/>
              </a:p>
            </p:txBody>
          </p:sp>
          <p:sp>
            <p:nvSpPr>
              <p:cNvPr id="11" name="TextBox 11"/>
              <p:cNvSpPr txBox="1"/>
              <p:nvPr/>
            </p:nvSpPr>
            <p:spPr>
              <a:xfrm>
                <a:off x="0" y="-28575"/>
                <a:ext cx="49315" cy="4065012"/>
              </a:xfrm>
              <a:prstGeom prst="rect">
                <a:avLst/>
              </a:prstGeom>
            </p:spPr>
            <p:txBody>
              <a:bodyPr lIns="46214" tIns="46214" rIns="46214" bIns="46214" rtlCol="0" anchor="ctr"/>
              <a:lstStyle/>
              <a:p>
                <a:pPr algn="ctr">
                  <a:lnSpc>
                    <a:spcPts val="1783"/>
                  </a:lnSpc>
                </a:pPr>
                <a:endParaRPr/>
              </a:p>
            </p:txBody>
          </p:sp>
        </p:grpSp>
      </p:grpSp>
      <p:sp>
        <p:nvSpPr>
          <p:cNvPr id="12" name="Freeform 12"/>
          <p:cNvSpPr/>
          <p:nvPr/>
        </p:nvSpPr>
        <p:spPr>
          <a:xfrm>
            <a:off x="9798242" y="2423390"/>
            <a:ext cx="8927823" cy="7344294"/>
          </a:xfrm>
          <a:custGeom>
            <a:avLst/>
            <a:gdLst/>
            <a:ahLst/>
            <a:cxnLst/>
            <a:rect l="l" t="t" r="r" b="b"/>
            <a:pathLst>
              <a:path w="8927823" h="7344294">
                <a:moveTo>
                  <a:pt x="0" y="0"/>
                </a:moveTo>
                <a:lnTo>
                  <a:pt x="8927823" y="0"/>
                </a:lnTo>
                <a:lnTo>
                  <a:pt x="8927823" y="7344295"/>
                </a:lnTo>
                <a:lnTo>
                  <a:pt x="0" y="7344295"/>
                </a:lnTo>
                <a:lnTo>
                  <a:pt x="0" y="0"/>
                </a:lnTo>
                <a:close/>
              </a:path>
            </a:pathLst>
          </a:custGeom>
          <a:blipFill>
            <a:blip r:embed="rId2"/>
            <a:stretch>
              <a:fillRect/>
            </a:stretch>
          </a:blipFill>
        </p:spPr>
        <p:txBody>
          <a:bodyPr/>
          <a:lstStyle/>
          <a:p>
            <a:endParaRPr lang="en-US"/>
          </a:p>
        </p:txBody>
      </p:sp>
      <p:grpSp>
        <p:nvGrpSpPr>
          <p:cNvPr id="13" name="Group 13"/>
          <p:cNvGrpSpPr/>
          <p:nvPr/>
        </p:nvGrpSpPr>
        <p:grpSpPr>
          <a:xfrm>
            <a:off x="-2147204" y="264129"/>
            <a:ext cx="21634281" cy="1529142"/>
            <a:chOff x="0" y="0"/>
            <a:chExt cx="28845708" cy="2038855"/>
          </a:xfrm>
        </p:grpSpPr>
        <p:grpSp>
          <p:nvGrpSpPr>
            <p:cNvPr id="14" name="Group 14"/>
            <p:cNvGrpSpPr/>
            <p:nvPr/>
          </p:nvGrpSpPr>
          <p:grpSpPr>
            <a:xfrm>
              <a:off x="0" y="0"/>
              <a:ext cx="28845708" cy="2038855"/>
              <a:chOff x="0" y="0"/>
              <a:chExt cx="5697918" cy="402737"/>
            </a:xfrm>
          </p:grpSpPr>
          <p:sp>
            <p:nvSpPr>
              <p:cNvPr id="15" name="Freeform 15"/>
              <p:cNvSpPr/>
              <p:nvPr/>
            </p:nvSpPr>
            <p:spPr>
              <a:xfrm>
                <a:off x="0" y="0"/>
                <a:ext cx="5697918" cy="402737"/>
              </a:xfrm>
              <a:custGeom>
                <a:avLst/>
                <a:gdLst/>
                <a:ahLst/>
                <a:cxnLst/>
                <a:rect l="l" t="t" r="r" b="b"/>
                <a:pathLst>
                  <a:path w="5697918" h="402737">
                    <a:moveTo>
                      <a:pt x="18251" y="0"/>
                    </a:moveTo>
                    <a:lnTo>
                      <a:pt x="5679667" y="0"/>
                    </a:lnTo>
                    <a:cubicBezTo>
                      <a:pt x="5689747" y="0"/>
                      <a:pt x="5697918" y="8171"/>
                      <a:pt x="5697918" y="18251"/>
                    </a:cubicBezTo>
                    <a:lnTo>
                      <a:pt x="5697918" y="384486"/>
                    </a:lnTo>
                    <a:cubicBezTo>
                      <a:pt x="5697918" y="389327"/>
                      <a:pt x="5695995" y="393969"/>
                      <a:pt x="5692572" y="397391"/>
                    </a:cubicBezTo>
                    <a:cubicBezTo>
                      <a:pt x="5689150" y="400814"/>
                      <a:pt x="5684508" y="402737"/>
                      <a:pt x="5679667" y="402737"/>
                    </a:cubicBezTo>
                    <a:lnTo>
                      <a:pt x="18251" y="402737"/>
                    </a:lnTo>
                    <a:cubicBezTo>
                      <a:pt x="13410" y="402737"/>
                      <a:pt x="8768" y="400814"/>
                      <a:pt x="5345" y="397391"/>
                    </a:cubicBezTo>
                    <a:cubicBezTo>
                      <a:pt x="1923" y="393969"/>
                      <a:pt x="0" y="389327"/>
                      <a:pt x="0" y="384486"/>
                    </a:cubicBezTo>
                    <a:lnTo>
                      <a:pt x="0" y="18251"/>
                    </a:lnTo>
                    <a:cubicBezTo>
                      <a:pt x="0" y="13410"/>
                      <a:pt x="1923" y="8768"/>
                      <a:pt x="5345" y="5345"/>
                    </a:cubicBezTo>
                    <a:cubicBezTo>
                      <a:pt x="8768" y="1923"/>
                      <a:pt x="13410" y="0"/>
                      <a:pt x="18251" y="0"/>
                    </a:cubicBezTo>
                    <a:close/>
                  </a:path>
                </a:pathLst>
              </a:custGeom>
              <a:solidFill>
                <a:srgbClr val="F4D378"/>
              </a:solidFill>
            </p:spPr>
            <p:txBody>
              <a:bodyPr/>
              <a:lstStyle/>
              <a:p>
                <a:endParaRPr lang="en-US"/>
              </a:p>
            </p:txBody>
          </p:sp>
          <p:sp>
            <p:nvSpPr>
              <p:cNvPr id="16" name="TextBox 16"/>
              <p:cNvSpPr txBox="1"/>
              <p:nvPr/>
            </p:nvSpPr>
            <p:spPr>
              <a:xfrm>
                <a:off x="0" y="-47625"/>
                <a:ext cx="5697918" cy="450362"/>
              </a:xfrm>
              <a:prstGeom prst="rect">
                <a:avLst/>
              </a:prstGeom>
            </p:spPr>
            <p:txBody>
              <a:bodyPr lIns="50800" tIns="50800" rIns="50800" bIns="50800" rtlCol="0" anchor="ctr"/>
              <a:lstStyle/>
              <a:p>
                <a:pPr algn="ctr">
                  <a:lnSpc>
                    <a:spcPts val="1960"/>
                  </a:lnSpc>
                </a:pPr>
                <a:endParaRPr/>
              </a:p>
            </p:txBody>
          </p:sp>
        </p:grpSp>
        <p:sp>
          <p:nvSpPr>
            <p:cNvPr id="17" name="TextBox 17"/>
            <p:cNvSpPr txBox="1"/>
            <p:nvPr/>
          </p:nvSpPr>
          <p:spPr>
            <a:xfrm>
              <a:off x="7596471" y="409100"/>
              <a:ext cx="18346060" cy="1258755"/>
            </a:xfrm>
            <a:prstGeom prst="rect">
              <a:avLst/>
            </a:prstGeom>
          </p:spPr>
          <p:txBody>
            <a:bodyPr lIns="0" tIns="0" rIns="0" bIns="0" rtlCol="0" anchor="t">
              <a:spAutoFit/>
            </a:bodyPr>
            <a:lstStyle/>
            <a:p>
              <a:pPr algn="l">
                <a:lnSpc>
                  <a:spcPts val="6417"/>
                </a:lnSpc>
              </a:pPr>
              <a:r>
                <a:rPr lang="en-US" sz="6417" b="1">
                  <a:solidFill>
                    <a:srgbClr val="000000"/>
                  </a:solidFill>
                  <a:latin typeface="Telegraf Bold"/>
                  <a:ea typeface="Telegraf Bold"/>
                  <a:cs typeface="Telegraf Bold"/>
                  <a:sym typeface="Telegraf Bold"/>
                </a:rPr>
                <a:t>Consultant Wireframe</a:t>
              </a:r>
            </a:p>
          </p:txBody>
        </p:sp>
        <p:grpSp>
          <p:nvGrpSpPr>
            <p:cNvPr id="18" name="Group 18"/>
            <p:cNvGrpSpPr/>
            <p:nvPr/>
          </p:nvGrpSpPr>
          <p:grpSpPr>
            <a:xfrm>
              <a:off x="3693175" y="714955"/>
              <a:ext cx="608945" cy="60894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9292"/>
              </a:solidFill>
            </p:spPr>
            <p:txBody>
              <a:bodyPr/>
              <a:lstStyle/>
              <a:p>
                <a:endParaRPr lang="en-US"/>
              </a:p>
            </p:txBody>
          </p:sp>
          <p:sp>
            <p:nvSpPr>
              <p:cNvPr id="20" name="TextBox 20"/>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nvGrpSpPr>
            <p:cNvPr id="21" name="Group 21"/>
            <p:cNvGrpSpPr/>
            <p:nvPr/>
          </p:nvGrpSpPr>
          <p:grpSpPr>
            <a:xfrm>
              <a:off x="4494088" y="714955"/>
              <a:ext cx="608945" cy="608945"/>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C859"/>
              </a:solidFill>
            </p:spPr>
            <p:txBody>
              <a:bodyPr/>
              <a:lstStyle/>
              <a:p>
                <a:endParaRPr lang="en-US"/>
              </a:p>
            </p:txBody>
          </p:sp>
          <p:sp>
            <p:nvSpPr>
              <p:cNvPr id="23" name="TextBox 23"/>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nvGrpSpPr>
            <p:cNvPr id="24" name="Group 24"/>
            <p:cNvGrpSpPr/>
            <p:nvPr/>
          </p:nvGrpSpPr>
          <p:grpSpPr>
            <a:xfrm>
              <a:off x="5295002" y="714955"/>
              <a:ext cx="608945" cy="608945"/>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C433A"/>
              </a:solidFill>
            </p:spPr>
            <p:txBody>
              <a:bodyPr/>
              <a:lstStyle/>
              <a:p>
                <a:endParaRPr lang="en-US"/>
              </a:p>
            </p:txBody>
          </p:sp>
          <p:sp>
            <p:nvSpPr>
              <p:cNvPr id="26" name="TextBox 26"/>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sp>
        <p:nvSpPr>
          <p:cNvPr id="27" name="Freeform 27"/>
          <p:cNvSpPr/>
          <p:nvPr/>
        </p:nvSpPr>
        <p:spPr>
          <a:xfrm>
            <a:off x="343712" y="2423390"/>
            <a:ext cx="8929233" cy="7344294"/>
          </a:xfrm>
          <a:custGeom>
            <a:avLst/>
            <a:gdLst/>
            <a:ahLst/>
            <a:cxnLst/>
            <a:rect l="l" t="t" r="r" b="b"/>
            <a:pathLst>
              <a:path w="8929233" h="7344294">
                <a:moveTo>
                  <a:pt x="0" y="0"/>
                </a:moveTo>
                <a:lnTo>
                  <a:pt x="8929233" y="0"/>
                </a:lnTo>
                <a:lnTo>
                  <a:pt x="8929233" y="7344295"/>
                </a:lnTo>
                <a:lnTo>
                  <a:pt x="0" y="7344295"/>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40936" y="2431849"/>
            <a:ext cx="8798603" cy="7237994"/>
          </a:xfrm>
          <a:custGeom>
            <a:avLst/>
            <a:gdLst/>
            <a:ahLst/>
            <a:cxnLst/>
            <a:rect l="l" t="t" r="r" b="b"/>
            <a:pathLst>
              <a:path w="8798603" h="7237994">
                <a:moveTo>
                  <a:pt x="0" y="0"/>
                </a:moveTo>
                <a:lnTo>
                  <a:pt x="8798603" y="0"/>
                </a:lnTo>
                <a:lnTo>
                  <a:pt x="8798603" y="7237994"/>
                </a:lnTo>
                <a:lnTo>
                  <a:pt x="0" y="7237994"/>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7512925" y="0"/>
            <a:ext cx="1537075" cy="10287000"/>
            <a:chOff x="0" y="0"/>
            <a:chExt cx="2049433" cy="13716000"/>
          </a:xfrm>
        </p:grpSpPr>
        <p:grpSp>
          <p:nvGrpSpPr>
            <p:cNvPr id="4" name="Group 4"/>
            <p:cNvGrpSpPr/>
            <p:nvPr/>
          </p:nvGrpSpPr>
          <p:grpSpPr>
            <a:xfrm>
              <a:off x="0" y="54211"/>
              <a:ext cx="758476" cy="13661789"/>
              <a:chOff x="0" y="0"/>
              <a:chExt cx="224095" cy="4036437"/>
            </a:xfrm>
          </p:grpSpPr>
          <p:sp>
            <p:nvSpPr>
              <p:cNvPr id="5" name="Freeform 5"/>
              <p:cNvSpPr/>
              <p:nvPr/>
            </p:nvSpPr>
            <p:spPr>
              <a:xfrm>
                <a:off x="0" y="0"/>
                <a:ext cx="224095" cy="4036437"/>
              </a:xfrm>
              <a:custGeom>
                <a:avLst/>
                <a:gdLst/>
                <a:ahLst/>
                <a:cxnLst/>
                <a:rect l="l" t="t" r="r" b="b"/>
                <a:pathLst>
                  <a:path w="224095" h="4036437">
                    <a:moveTo>
                      <a:pt x="0" y="0"/>
                    </a:moveTo>
                    <a:lnTo>
                      <a:pt x="224095" y="0"/>
                    </a:lnTo>
                    <a:lnTo>
                      <a:pt x="224095" y="4036437"/>
                    </a:lnTo>
                    <a:lnTo>
                      <a:pt x="0" y="4036437"/>
                    </a:lnTo>
                    <a:close/>
                  </a:path>
                </a:pathLst>
              </a:custGeom>
              <a:solidFill>
                <a:srgbClr val="EFEFEF"/>
              </a:solidFill>
            </p:spPr>
            <p:txBody>
              <a:bodyPr/>
              <a:lstStyle/>
              <a:p>
                <a:endParaRPr lang="en-US"/>
              </a:p>
            </p:txBody>
          </p:sp>
          <p:sp>
            <p:nvSpPr>
              <p:cNvPr id="6" name="TextBox 6"/>
              <p:cNvSpPr txBox="1"/>
              <p:nvPr/>
            </p:nvSpPr>
            <p:spPr>
              <a:xfrm>
                <a:off x="0" y="-28575"/>
                <a:ext cx="224095" cy="4065012"/>
              </a:xfrm>
              <a:prstGeom prst="rect">
                <a:avLst/>
              </a:prstGeom>
            </p:spPr>
            <p:txBody>
              <a:bodyPr lIns="46214" tIns="46214" rIns="46214" bIns="46214" rtlCol="0" anchor="ctr"/>
              <a:lstStyle/>
              <a:p>
                <a:pPr algn="ctr">
                  <a:lnSpc>
                    <a:spcPts val="1783"/>
                  </a:lnSpc>
                </a:pPr>
                <a:endParaRPr/>
              </a:p>
            </p:txBody>
          </p:sp>
        </p:grpSp>
        <p:grpSp>
          <p:nvGrpSpPr>
            <p:cNvPr id="7" name="Group 7"/>
            <p:cNvGrpSpPr/>
            <p:nvPr/>
          </p:nvGrpSpPr>
          <p:grpSpPr>
            <a:xfrm>
              <a:off x="1174220" y="54211"/>
              <a:ext cx="875214" cy="13661789"/>
              <a:chOff x="0" y="0"/>
              <a:chExt cx="258586" cy="4036437"/>
            </a:xfrm>
          </p:grpSpPr>
          <p:sp>
            <p:nvSpPr>
              <p:cNvPr id="8" name="Freeform 8"/>
              <p:cNvSpPr/>
              <p:nvPr/>
            </p:nvSpPr>
            <p:spPr>
              <a:xfrm>
                <a:off x="0" y="0"/>
                <a:ext cx="258586" cy="4036437"/>
              </a:xfrm>
              <a:custGeom>
                <a:avLst/>
                <a:gdLst/>
                <a:ahLst/>
                <a:cxnLst/>
                <a:rect l="l" t="t" r="r" b="b"/>
                <a:pathLst>
                  <a:path w="258586" h="4036437">
                    <a:moveTo>
                      <a:pt x="0" y="0"/>
                    </a:moveTo>
                    <a:lnTo>
                      <a:pt x="258586" y="0"/>
                    </a:lnTo>
                    <a:lnTo>
                      <a:pt x="258586" y="4036437"/>
                    </a:lnTo>
                    <a:lnTo>
                      <a:pt x="0" y="4036437"/>
                    </a:lnTo>
                    <a:close/>
                  </a:path>
                </a:pathLst>
              </a:custGeom>
              <a:solidFill>
                <a:srgbClr val="000000"/>
              </a:solidFill>
            </p:spPr>
            <p:txBody>
              <a:bodyPr/>
              <a:lstStyle/>
              <a:p>
                <a:endParaRPr lang="en-US"/>
              </a:p>
            </p:txBody>
          </p:sp>
          <p:sp>
            <p:nvSpPr>
              <p:cNvPr id="9" name="TextBox 9"/>
              <p:cNvSpPr txBox="1"/>
              <p:nvPr/>
            </p:nvSpPr>
            <p:spPr>
              <a:xfrm>
                <a:off x="0" y="-28575"/>
                <a:ext cx="258586" cy="4065012"/>
              </a:xfrm>
              <a:prstGeom prst="rect">
                <a:avLst/>
              </a:prstGeom>
            </p:spPr>
            <p:txBody>
              <a:bodyPr lIns="46214" tIns="46214" rIns="46214" bIns="46214" rtlCol="0" anchor="ctr"/>
              <a:lstStyle/>
              <a:p>
                <a:pPr algn="ctr">
                  <a:lnSpc>
                    <a:spcPts val="1783"/>
                  </a:lnSpc>
                </a:pPr>
                <a:endParaRPr/>
              </a:p>
            </p:txBody>
          </p:sp>
        </p:grpSp>
        <p:grpSp>
          <p:nvGrpSpPr>
            <p:cNvPr id="10" name="Group 10"/>
            <p:cNvGrpSpPr/>
            <p:nvPr/>
          </p:nvGrpSpPr>
          <p:grpSpPr>
            <a:xfrm>
              <a:off x="891989" y="0"/>
              <a:ext cx="166913" cy="13661789"/>
              <a:chOff x="0" y="0"/>
              <a:chExt cx="49315" cy="4036437"/>
            </a:xfrm>
          </p:grpSpPr>
          <p:sp>
            <p:nvSpPr>
              <p:cNvPr id="11" name="Freeform 11"/>
              <p:cNvSpPr/>
              <p:nvPr/>
            </p:nvSpPr>
            <p:spPr>
              <a:xfrm>
                <a:off x="0" y="0"/>
                <a:ext cx="49315" cy="4036437"/>
              </a:xfrm>
              <a:custGeom>
                <a:avLst/>
                <a:gdLst/>
                <a:ahLst/>
                <a:cxnLst/>
                <a:rect l="l" t="t" r="r" b="b"/>
                <a:pathLst>
                  <a:path w="49315" h="4036437">
                    <a:moveTo>
                      <a:pt x="0" y="0"/>
                    </a:moveTo>
                    <a:lnTo>
                      <a:pt x="49315" y="0"/>
                    </a:lnTo>
                    <a:lnTo>
                      <a:pt x="49315" y="4036437"/>
                    </a:lnTo>
                    <a:lnTo>
                      <a:pt x="0" y="4036437"/>
                    </a:lnTo>
                    <a:close/>
                  </a:path>
                </a:pathLst>
              </a:custGeom>
              <a:solidFill>
                <a:srgbClr val="A6A6A6"/>
              </a:solidFill>
            </p:spPr>
            <p:txBody>
              <a:bodyPr/>
              <a:lstStyle/>
              <a:p>
                <a:endParaRPr lang="en-US"/>
              </a:p>
            </p:txBody>
          </p:sp>
          <p:sp>
            <p:nvSpPr>
              <p:cNvPr id="12" name="TextBox 12"/>
              <p:cNvSpPr txBox="1"/>
              <p:nvPr/>
            </p:nvSpPr>
            <p:spPr>
              <a:xfrm>
                <a:off x="0" y="-28575"/>
                <a:ext cx="49315" cy="4065012"/>
              </a:xfrm>
              <a:prstGeom prst="rect">
                <a:avLst/>
              </a:prstGeom>
            </p:spPr>
            <p:txBody>
              <a:bodyPr lIns="46214" tIns="46214" rIns="46214" bIns="46214" rtlCol="0" anchor="ctr"/>
              <a:lstStyle/>
              <a:p>
                <a:pPr algn="ctr">
                  <a:lnSpc>
                    <a:spcPts val="1783"/>
                  </a:lnSpc>
                </a:pPr>
                <a:endParaRPr/>
              </a:p>
            </p:txBody>
          </p:sp>
        </p:grpSp>
      </p:grpSp>
      <p:sp>
        <p:nvSpPr>
          <p:cNvPr id="13" name="Freeform 13"/>
          <p:cNvSpPr/>
          <p:nvPr/>
        </p:nvSpPr>
        <p:spPr>
          <a:xfrm>
            <a:off x="9643223" y="2376537"/>
            <a:ext cx="8865841" cy="7293307"/>
          </a:xfrm>
          <a:custGeom>
            <a:avLst/>
            <a:gdLst/>
            <a:ahLst/>
            <a:cxnLst/>
            <a:rect l="l" t="t" r="r" b="b"/>
            <a:pathLst>
              <a:path w="8865841" h="7293307">
                <a:moveTo>
                  <a:pt x="0" y="0"/>
                </a:moveTo>
                <a:lnTo>
                  <a:pt x="8865841" y="0"/>
                </a:lnTo>
                <a:lnTo>
                  <a:pt x="8865841" y="7293306"/>
                </a:lnTo>
                <a:lnTo>
                  <a:pt x="0" y="7293306"/>
                </a:lnTo>
                <a:lnTo>
                  <a:pt x="0" y="0"/>
                </a:lnTo>
                <a:close/>
              </a:path>
            </a:pathLst>
          </a:custGeom>
          <a:blipFill>
            <a:blip r:embed="rId3"/>
            <a:stretch>
              <a:fillRect/>
            </a:stretch>
          </a:blipFill>
        </p:spPr>
        <p:txBody>
          <a:bodyPr/>
          <a:lstStyle/>
          <a:p>
            <a:endParaRPr lang="en-US"/>
          </a:p>
        </p:txBody>
      </p:sp>
      <p:grpSp>
        <p:nvGrpSpPr>
          <p:cNvPr id="14" name="Group 14"/>
          <p:cNvGrpSpPr/>
          <p:nvPr/>
        </p:nvGrpSpPr>
        <p:grpSpPr>
          <a:xfrm>
            <a:off x="-2147204" y="264129"/>
            <a:ext cx="21634281" cy="1529142"/>
            <a:chOff x="0" y="0"/>
            <a:chExt cx="28845708" cy="2038855"/>
          </a:xfrm>
        </p:grpSpPr>
        <p:grpSp>
          <p:nvGrpSpPr>
            <p:cNvPr id="15" name="Group 15"/>
            <p:cNvGrpSpPr/>
            <p:nvPr/>
          </p:nvGrpSpPr>
          <p:grpSpPr>
            <a:xfrm>
              <a:off x="0" y="0"/>
              <a:ext cx="28845708" cy="2038855"/>
              <a:chOff x="0" y="0"/>
              <a:chExt cx="5697918" cy="402737"/>
            </a:xfrm>
          </p:grpSpPr>
          <p:sp>
            <p:nvSpPr>
              <p:cNvPr id="16" name="Freeform 16"/>
              <p:cNvSpPr/>
              <p:nvPr/>
            </p:nvSpPr>
            <p:spPr>
              <a:xfrm>
                <a:off x="0" y="0"/>
                <a:ext cx="5697918" cy="402737"/>
              </a:xfrm>
              <a:custGeom>
                <a:avLst/>
                <a:gdLst/>
                <a:ahLst/>
                <a:cxnLst/>
                <a:rect l="l" t="t" r="r" b="b"/>
                <a:pathLst>
                  <a:path w="5697918" h="402737">
                    <a:moveTo>
                      <a:pt x="18251" y="0"/>
                    </a:moveTo>
                    <a:lnTo>
                      <a:pt x="5679667" y="0"/>
                    </a:lnTo>
                    <a:cubicBezTo>
                      <a:pt x="5689747" y="0"/>
                      <a:pt x="5697918" y="8171"/>
                      <a:pt x="5697918" y="18251"/>
                    </a:cubicBezTo>
                    <a:lnTo>
                      <a:pt x="5697918" y="384486"/>
                    </a:lnTo>
                    <a:cubicBezTo>
                      <a:pt x="5697918" y="389327"/>
                      <a:pt x="5695995" y="393969"/>
                      <a:pt x="5692572" y="397391"/>
                    </a:cubicBezTo>
                    <a:cubicBezTo>
                      <a:pt x="5689150" y="400814"/>
                      <a:pt x="5684508" y="402737"/>
                      <a:pt x="5679667" y="402737"/>
                    </a:cubicBezTo>
                    <a:lnTo>
                      <a:pt x="18251" y="402737"/>
                    </a:lnTo>
                    <a:cubicBezTo>
                      <a:pt x="13410" y="402737"/>
                      <a:pt x="8768" y="400814"/>
                      <a:pt x="5345" y="397391"/>
                    </a:cubicBezTo>
                    <a:cubicBezTo>
                      <a:pt x="1923" y="393969"/>
                      <a:pt x="0" y="389327"/>
                      <a:pt x="0" y="384486"/>
                    </a:cubicBezTo>
                    <a:lnTo>
                      <a:pt x="0" y="18251"/>
                    </a:lnTo>
                    <a:cubicBezTo>
                      <a:pt x="0" y="13410"/>
                      <a:pt x="1923" y="8768"/>
                      <a:pt x="5345" y="5345"/>
                    </a:cubicBezTo>
                    <a:cubicBezTo>
                      <a:pt x="8768" y="1923"/>
                      <a:pt x="13410" y="0"/>
                      <a:pt x="18251" y="0"/>
                    </a:cubicBezTo>
                    <a:close/>
                  </a:path>
                </a:pathLst>
              </a:custGeom>
              <a:solidFill>
                <a:srgbClr val="F4D378"/>
              </a:solidFill>
            </p:spPr>
            <p:txBody>
              <a:bodyPr/>
              <a:lstStyle/>
              <a:p>
                <a:endParaRPr lang="en-US"/>
              </a:p>
            </p:txBody>
          </p:sp>
          <p:sp>
            <p:nvSpPr>
              <p:cNvPr id="17" name="TextBox 17"/>
              <p:cNvSpPr txBox="1"/>
              <p:nvPr/>
            </p:nvSpPr>
            <p:spPr>
              <a:xfrm>
                <a:off x="0" y="-47625"/>
                <a:ext cx="5697918" cy="450362"/>
              </a:xfrm>
              <a:prstGeom prst="rect">
                <a:avLst/>
              </a:prstGeom>
            </p:spPr>
            <p:txBody>
              <a:bodyPr lIns="50800" tIns="50800" rIns="50800" bIns="50800" rtlCol="0" anchor="ctr"/>
              <a:lstStyle/>
              <a:p>
                <a:pPr algn="ctr">
                  <a:lnSpc>
                    <a:spcPts val="1960"/>
                  </a:lnSpc>
                </a:pPr>
                <a:endParaRPr/>
              </a:p>
            </p:txBody>
          </p:sp>
        </p:grpSp>
        <p:sp>
          <p:nvSpPr>
            <p:cNvPr id="18" name="TextBox 18"/>
            <p:cNvSpPr txBox="1"/>
            <p:nvPr/>
          </p:nvSpPr>
          <p:spPr>
            <a:xfrm>
              <a:off x="7596471" y="409100"/>
              <a:ext cx="18346060" cy="1258755"/>
            </a:xfrm>
            <a:prstGeom prst="rect">
              <a:avLst/>
            </a:prstGeom>
          </p:spPr>
          <p:txBody>
            <a:bodyPr lIns="0" tIns="0" rIns="0" bIns="0" rtlCol="0" anchor="t">
              <a:spAutoFit/>
            </a:bodyPr>
            <a:lstStyle/>
            <a:p>
              <a:pPr algn="l">
                <a:lnSpc>
                  <a:spcPts val="6417"/>
                </a:lnSpc>
              </a:pPr>
              <a:r>
                <a:rPr lang="en-US" sz="6417" b="1">
                  <a:solidFill>
                    <a:srgbClr val="000000"/>
                  </a:solidFill>
                  <a:latin typeface="Telegraf Bold"/>
                  <a:ea typeface="Telegraf Bold"/>
                  <a:cs typeface="Telegraf Bold"/>
                  <a:sym typeface="Telegraf Bold"/>
                </a:rPr>
                <a:t>Consultant Wireframe</a:t>
              </a:r>
            </a:p>
          </p:txBody>
        </p:sp>
        <p:grpSp>
          <p:nvGrpSpPr>
            <p:cNvPr id="19" name="Group 19"/>
            <p:cNvGrpSpPr/>
            <p:nvPr/>
          </p:nvGrpSpPr>
          <p:grpSpPr>
            <a:xfrm>
              <a:off x="3693175" y="714955"/>
              <a:ext cx="608945" cy="60894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9292"/>
              </a:solidFill>
            </p:spPr>
            <p:txBody>
              <a:bodyPr/>
              <a:lstStyle/>
              <a:p>
                <a:endParaRPr lang="en-US"/>
              </a:p>
            </p:txBody>
          </p:sp>
          <p:sp>
            <p:nvSpPr>
              <p:cNvPr id="21" name="TextBox 21"/>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nvGrpSpPr>
            <p:cNvPr id="22" name="Group 22"/>
            <p:cNvGrpSpPr/>
            <p:nvPr/>
          </p:nvGrpSpPr>
          <p:grpSpPr>
            <a:xfrm>
              <a:off x="4494088" y="714955"/>
              <a:ext cx="608945" cy="608945"/>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C859"/>
              </a:solidFill>
            </p:spPr>
            <p:txBody>
              <a:bodyPr/>
              <a:lstStyle/>
              <a:p>
                <a:endParaRPr lang="en-US"/>
              </a:p>
            </p:txBody>
          </p:sp>
          <p:sp>
            <p:nvSpPr>
              <p:cNvPr id="24" name="TextBox 24"/>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nvGrpSpPr>
            <p:cNvPr id="25" name="Group 25"/>
            <p:cNvGrpSpPr/>
            <p:nvPr/>
          </p:nvGrpSpPr>
          <p:grpSpPr>
            <a:xfrm>
              <a:off x="5295002" y="714955"/>
              <a:ext cx="608945" cy="608945"/>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C433A"/>
              </a:solidFill>
            </p:spPr>
            <p:txBody>
              <a:bodyPr/>
              <a:lstStyle/>
              <a:p>
                <a:endParaRPr lang="en-US"/>
              </a:p>
            </p:txBody>
          </p:sp>
          <p:sp>
            <p:nvSpPr>
              <p:cNvPr id="27" name="TextBox 27"/>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5426" y="2463070"/>
            <a:ext cx="8261033" cy="6795230"/>
          </a:xfrm>
          <a:custGeom>
            <a:avLst/>
            <a:gdLst/>
            <a:ahLst/>
            <a:cxnLst/>
            <a:rect l="l" t="t" r="r" b="b"/>
            <a:pathLst>
              <a:path w="8261033" h="6795230">
                <a:moveTo>
                  <a:pt x="0" y="0"/>
                </a:moveTo>
                <a:lnTo>
                  <a:pt x="8261033" y="0"/>
                </a:lnTo>
                <a:lnTo>
                  <a:pt x="8261033" y="6795230"/>
                </a:lnTo>
                <a:lnTo>
                  <a:pt x="0" y="679523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7512925" y="0"/>
            <a:ext cx="1537075" cy="10287000"/>
            <a:chOff x="0" y="0"/>
            <a:chExt cx="2049433" cy="13716000"/>
          </a:xfrm>
        </p:grpSpPr>
        <p:grpSp>
          <p:nvGrpSpPr>
            <p:cNvPr id="4" name="Group 4"/>
            <p:cNvGrpSpPr/>
            <p:nvPr/>
          </p:nvGrpSpPr>
          <p:grpSpPr>
            <a:xfrm>
              <a:off x="0" y="54211"/>
              <a:ext cx="758476" cy="13661789"/>
              <a:chOff x="0" y="0"/>
              <a:chExt cx="224095" cy="4036437"/>
            </a:xfrm>
          </p:grpSpPr>
          <p:sp>
            <p:nvSpPr>
              <p:cNvPr id="5" name="Freeform 5"/>
              <p:cNvSpPr/>
              <p:nvPr/>
            </p:nvSpPr>
            <p:spPr>
              <a:xfrm>
                <a:off x="0" y="0"/>
                <a:ext cx="224095" cy="4036437"/>
              </a:xfrm>
              <a:custGeom>
                <a:avLst/>
                <a:gdLst/>
                <a:ahLst/>
                <a:cxnLst/>
                <a:rect l="l" t="t" r="r" b="b"/>
                <a:pathLst>
                  <a:path w="224095" h="4036437">
                    <a:moveTo>
                      <a:pt x="0" y="0"/>
                    </a:moveTo>
                    <a:lnTo>
                      <a:pt x="224095" y="0"/>
                    </a:lnTo>
                    <a:lnTo>
                      <a:pt x="224095" y="4036437"/>
                    </a:lnTo>
                    <a:lnTo>
                      <a:pt x="0" y="4036437"/>
                    </a:lnTo>
                    <a:close/>
                  </a:path>
                </a:pathLst>
              </a:custGeom>
              <a:solidFill>
                <a:srgbClr val="EFEFEF"/>
              </a:solidFill>
            </p:spPr>
            <p:txBody>
              <a:bodyPr/>
              <a:lstStyle/>
              <a:p>
                <a:endParaRPr lang="en-US"/>
              </a:p>
            </p:txBody>
          </p:sp>
          <p:sp>
            <p:nvSpPr>
              <p:cNvPr id="6" name="TextBox 6"/>
              <p:cNvSpPr txBox="1"/>
              <p:nvPr/>
            </p:nvSpPr>
            <p:spPr>
              <a:xfrm>
                <a:off x="0" y="-28575"/>
                <a:ext cx="224095" cy="4065012"/>
              </a:xfrm>
              <a:prstGeom prst="rect">
                <a:avLst/>
              </a:prstGeom>
            </p:spPr>
            <p:txBody>
              <a:bodyPr lIns="46214" tIns="46214" rIns="46214" bIns="46214" rtlCol="0" anchor="ctr"/>
              <a:lstStyle/>
              <a:p>
                <a:pPr algn="ctr">
                  <a:lnSpc>
                    <a:spcPts val="1783"/>
                  </a:lnSpc>
                </a:pPr>
                <a:endParaRPr/>
              </a:p>
            </p:txBody>
          </p:sp>
        </p:grpSp>
        <p:grpSp>
          <p:nvGrpSpPr>
            <p:cNvPr id="7" name="Group 7"/>
            <p:cNvGrpSpPr/>
            <p:nvPr/>
          </p:nvGrpSpPr>
          <p:grpSpPr>
            <a:xfrm>
              <a:off x="1174220" y="54211"/>
              <a:ext cx="875214" cy="13661789"/>
              <a:chOff x="0" y="0"/>
              <a:chExt cx="258586" cy="4036437"/>
            </a:xfrm>
          </p:grpSpPr>
          <p:sp>
            <p:nvSpPr>
              <p:cNvPr id="8" name="Freeform 8"/>
              <p:cNvSpPr/>
              <p:nvPr/>
            </p:nvSpPr>
            <p:spPr>
              <a:xfrm>
                <a:off x="0" y="0"/>
                <a:ext cx="258586" cy="4036437"/>
              </a:xfrm>
              <a:custGeom>
                <a:avLst/>
                <a:gdLst/>
                <a:ahLst/>
                <a:cxnLst/>
                <a:rect l="l" t="t" r="r" b="b"/>
                <a:pathLst>
                  <a:path w="258586" h="4036437">
                    <a:moveTo>
                      <a:pt x="0" y="0"/>
                    </a:moveTo>
                    <a:lnTo>
                      <a:pt x="258586" y="0"/>
                    </a:lnTo>
                    <a:lnTo>
                      <a:pt x="258586" y="4036437"/>
                    </a:lnTo>
                    <a:lnTo>
                      <a:pt x="0" y="4036437"/>
                    </a:lnTo>
                    <a:close/>
                  </a:path>
                </a:pathLst>
              </a:custGeom>
              <a:solidFill>
                <a:srgbClr val="000000"/>
              </a:solidFill>
            </p:spPr>
            <p:txBody>
              <a:bodyPr/>
              <a:lstStyle/>
              <a:p>
                <a:endParaRPr lang="en-US"/>
              </a:p>
            </p:txBody>
          </p:sp>
          <p:sp>
            <p:nvSpPr>
              <p:cNvPr id="9" name="TextBox 9"/>
              <p:cNvSpPr txBox="1"/>
              <p:nvPr/>
            </p:nvSpPr>
            <p:spPr>
              <a:xfrm>
                <a:off x="0" y="-28575"/>
                <a:ext cx="258586" cy="4065012"/>
              </a:xfrm>
              <a:prstGeom prst="rect">
                <a:avLst/>
              </a:prstGeom>
            </p:spPr>
            <p:txBody>
              <a:bodyPr lIns="46214" tIns="46214" rIns="46214" bIns="46214" rtlCol="0" anchor="ctr"/>
              <a:lstStyle/>
              <a:p>
                <a:pPr algn="ctr">
                  <a:lnSpc>
                    <a:spcPts val="1783"/>
                  </a:lnSpc>
                </a:pPr>
                <a:endParaRPr/>
              </a:p>
            </p:txBody>
          </p:sp>
        </p:grpSp>
        <p:grpSp>
          <p:nvGrpSpPr>
            <p:cNvPr id="10" name="Group 10"/>
            <p:cNvGrpSpPr/>
            <p:nvPr/>
          </p:nvGrpSpPr>
          <p:grpSpPr>
            <a:xfrm>
              <a:off x="891989" y="0"/>
              <a:ext cx="166913" cy="13661789"/>
              <a:chOff x="0" y="0"/>
              <a:chExt cx="49315" cy="4036437"/>
            </a:xfrm>
          </p:grpSpPr>
          <p:sp>
            <p:nvSpPr>
              <p:cNvPr id="11" name="Freeform 11"/>
              <p:cNvSpPr/>
              <p:nvPr/>
            </p:nvSpPr>
            <p:spPr>
              <a:xfrm>
                <a:off x="0" y="0"/>
                <a:ext cx="49315" cy="4036437"/>
              </a:xfrm>
              <a:custGeom>
                <a:avLst/>
                <a:gdLst/>
                <a:ahLst/>
                <a:cxnLst/>
                <a:rect l="l" t="t" r="r" b="b"/>
                <a:pathLst>
                  <a:path w="49315" h="4036437">
                    <a:moveTo>
                      <a:pt x="0" y="0"/>
                    </a:moveTo>
                    <a:lnTo>
                      <a:pt x="49315" y="0"/>
                    </a:lnTo>
                    <a:lnTo>
                      <a:pt x="49315" y="4036437"/>
                    </a:lnTo>
                    <a:lnTo>
                      <a:pt x="0" y="4036437"/>
                    </a:lnTo>
                    <a:close/>
                  </a:path>
                </a:pathLst>
              </a:custGeom>
              <a:solidFill>
                <a:srgbClr val="A6A6A6"/>
              </a:solidFill>
            </p:spPr>
            <p:txBody>
              <a:bodyPr/>
              <a:lstStyle/>
              <a:p>
                <a:endParaRPr lang="en-US"/>
              </a:p>
            </p:txBody>
          </p:sp>
          <p:sp>
            <p:nvSpPr>
              <p:cNvPr id="12" name="TextBox 12"/>
              <p:cNvSpPr txBox="1"/>
              <p:nvPr/>
            </p:nvSpPr>
            <p:spPr>
              <a:xfrm>
                <a:off x="0" y="-28575"/>
                <a:ext cx="49315" cy="4065012"/>
              </a:xfrm>
              <a:prstGeom prst="rect">
                <a:avLst/>
              </a:prstGeom>
            </p:spPr>
            <p:txBody>
              <a:bodyPr lIns="46214" tIns="46214" rIns="46214" bIns="46214" rtlCol="0" anchor="ctr"/>
              <a:lstStyle/>
              <a:p>
                <a:pPr algn="ctr">
                  <a:lnSpc>
                    <a:spcPts val="1783"/>
                  </a:lnSpc>
                </a:pPr>
                <a:endParaRPr/>
              </a:p>
            </p:txBody>
          </p:sp>
        </p:grpSp>
      </p:grpSp>
      <p:sp>
        <p:nvSpPr>
          <p:cNvPr id="13" name="Freeform 13"/>
          <p:cNvSpPr/>
          <p:nvPr/>
        </p:nvSpPr>
        <p:spPr>
          <a:xfrm>
            <a:off x="9054367" y="2995547"/>
            <a:ext cx="9560207" cy="5730277"/>
          </a:xfrm>
          <a:custGeom>
            <a:avLst/>
            <a:gdLst/>
            <a:ahLst/>
            <a:cxnLst/>
            <a:rect l="l" t="t" r="r" b="b"/>
            <a:pathLst>
              <a:path w="9560207" h="5730277">
                <a:moveTo>
                  <a:pt x="0" y="0"/>
                </a:moveTo>
                <a:lnTo>
                  <a:pt x="9560207" y="0"/>
                </a:lnTo>
                <a:lnTo>
                  <a:pt x="9560207" y="5730277"/>
                </a:lnTo>
                <a:lnTo>
                  <a:pt x="0" y="5730277"/>
                </a:lnTo>
                <a:lnTo>
                  <a:pt x="0" y="0"/>
                </a:lnTo>
                <a:close/>
              </a:path>
            </a:pathLst>
          </a:custGeom>
          <a:blipFill>
            <a:blip r:embed="rId3"/>
            <a:stretch>
              <a:fillRect/>
            </a:stretch>
          </a:blipFill>
        </p:spPr>
        <p:txBody>
          <a:bodyPr/>
          <a:lstStyle/>
          <a:p>
            <a:endParaRPr lang="en-US"/>
          </a:p>
        </p:txBody>
      </p:sp>
      <p:grpSp>
        <p:nvGrpSpPr>
          <p:cNvPr id="14" name="Group 14"/>
          <p:cNvGrpSpPr/>
          <p:nvPr/>
        </p:nvGrpSpPr>
        <p:grpSpPr>
          <a:xfrm>
            <a:off x="-2147204" y="264129"/>
            <a:ext cx="21634281" cy="1529142"/>
            <a:chOff x="0" y="0"/>
            <a:chExt cx="28845708" cy="2038855"/>
          </a:xfrm>
        </p:grpSpPr>
        <p:grpSp>
          <p:nvGrpSpPr>
            <p:cNvPr id="15" name="Group 15"/>
            <p:cNvGrpSpPr/>
            <p:nvPr/>
          </p:nvGrpSpPr>
          <p:grpSpPr>
            <a:xfrm>
              <a:off x="0" y="0"/>
              <a:ext cx="28845708" cy="2038855"/>
              <a:chOff x="0" y="0"/>
              <a:chExt cx="5697918" cy="402737"/>
            </a:xfrm>
          </p:grpSpPr>
          <p:sp>
            <p:nvSpPr>
              <p:cNvPr id="16" name="Freeform 16"/>
              <p:cNvSpPr/>
              <p:nvPr/>
            </p:nvSpPr>
            <p:spPr>
              <a:xfrm>
                <a:off x="0" y="0"/>
                <a:ext cx="5697918" cy="402737"/>
              </a:xfrm>
              <a:custGeom>
                <a:avLst/>
                <a:gdLst/>
                <a:ahLst/>
                <a:cxnLst/>
                <a:rect l="l" t="t" r="r" b="b"/>
                <a:pathLst>
                  <a:path w="5697918" h="402737">
                    <a:moveTo>
                      <a:pt x="18251" y="0"/>
                    </a:moveTo>
                    <a:lnTo>
                      <a:pt x="5679667" y="0"/>
                    </a:lnTo>
                    <a:cubicBezTo>
                      <a:pt x="5689747" y="0"/>
                      <a:pt x="5697918" y="8171"/>
                      <a:pt x="5697918" y="18251"/>
                    </a:cubicBezTo>
                    <a:lnTo>
                      <a:pt x="5697918" y="384486"/>
                    </a:lnTo>
                    <a:cubicBezTo>
                      <a:pt x="5697918" y="389327"/>
                      <a:pt x="5695995" y="393969"/>
                      <a:pt x="5692572" y="397391"/>
                    </a:cubicBezTo>
                    <a:cubicBezTo>
                      <a:pt x="5689150" y="400814"/>
                      <a:pt x="5684508" y="402737"/>
                      <a:pt x="5679667" y="402737"/>
                    </a:cubicBezTo>
                    <a:lnTo>
                      <a:pt x="18251" y="402737"/>
                    </a:lnTo>
                    <a:cubicBezTo>
                      <a:pt x="13410" y="402737"/>
                      <a:pt x="8768" y="400814"/>
                      <a:pt x="5345" y="397391"/>
                    </a:cubicBezTo>
                    <a:cubicBezTo>
                      <a:pt x="1923" y="393969"/>
                      <a:pt x="0" y="389327"/>
                      <a:pt x="0" y="384486"/>
                    </a:cubicBezTo>
                    <a:lnTo>
                      <a:pt x="0" y="18251"/>
                    </a:lnTo>
                    <a:cubicBezTo>
                      <a:pt x="0" y="13410"/>
                      <a:pt x="1923" y="8768"/>
                      <a:pt x="5345" y="5345"/>
                    </a:cubicBezTo>
                    <a:cubicBezTo>
                      <a:pt x="8768" y="1923"/>
                      <a:pt x="13410" y="0"/>
                      <a:pt x="18251" y="0"/>
                    </a:cubicBezTo>
                    <a:close/>
                  </a:path>
                </a:pathLst>
              </a:custGeom>
              <a:solidFill>
                <a:srgbClr val="F4D378"/>
              </a:solidFill>
            </p:spPr>
            <p:txBody>
              <a:bodyPr/>
              <a:lstStyle/>
              <a:p>
                <a:endParaRPr lang="en-US"/>
              </a:p>
            </p:txBody>
          </p:sp>
          <p:sp>
            <p:nvSpPr>
              <p:cNvPr id="17" name="TextBox 17"/>
              <p:cNvSpPr txBox="1"/>
              <p:nvPr/>
            </p:nvSpPr>
            <p:spPr>
              <a:xfrm>
                <a:off x="0" y="-47625"/>
                <a:ext cx="5697918" cy="450362"/>
              </a:xfrm>
              <a:prstGeom prst="rect">
                <a:avLst/>
              </a:prstGeom>
            </p:spPr>
            <p:txBody>
              <a:bodyPr lIns="50800" tIns="50800" rIns="50800" bIns="50800" rtlCol="0" anchor="ctr"/>
              <a:lstStyle/>
              <a:p>
                <a:pPr algn="ctr">
                  <a:lnSpc>
                    <a:spcPts val="1960"/>
                  </a:lnSpc>
                </a:pPr>
                <a:endParaRPr/>
              </a:p>
            </p:txBody>
          </p:sp>
        </p:grpSp>
        <p:sp>
          <p:nvSpPr>
            <p:cNvPr id="18" name="TextBox 18"/>
            <p:cNvSpPr txBox="1"/>
            <p:nvPr/>
          </p:nvSpPr>
          <p:spPr>
            <a:xfrm>
              <a:off x="7596471" y="409100"/>
              <a:ext cx="18346060" cy="1258755"/>
            </a:xfrm>
            <a:prstGeom prst="rect">
              <a:avLst/>
            </a:prstGeom>
          </p:spPr>
          <p:txBody>
            <a:bodyPr lIns="0" tIns="0" rIns="0" bIns="0" rtlCol="0" anchor="t">
              <a:spAutoFit/>
            </a:bodyPr>
            <a:lstStyle/>
            <a:p>
              <a:pPr algn="l">
                <a:lnSpc>
                  <a:spcPts val="6417"/>
                </a:lnSpc>
              </a:pPr>
              <a:r>
                <a:rPr lang="en-US" sz="6417" b="1">
                  <a:solidFill>
                    <a:srgbClr val="000000"/>
                  </a:solidFill>
                  <a:latin typeface="Telegraf Bold"/>
                  <a:ea typeface="Telegraf Bold"/>
                  <a:cs typeface="Telegraf Bold"/>
                  <a:sym typeface="Telegraf Bold"/>
                </a:rPr>
                <a:t>Consultant Wireframe</a:t>
              </a:r>
            </a:p>
          </p:txBody>
        </p:sp>
        <p:grpSp>
          <p:nvGrpSpPr>
            <p:cNvPr id="19" name="Group 19"/>
            <p:cNvGrpSpPr/>
            <p:nvPr/>
          </p:nvGrpSpPr>
          <p:grpSpPr>
            <a:xfrm>
              <a:off x="3693175" y="714955"/>
              <a:ext cx="608945" cy="60894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9292"/>
              </a:solidFill>
            </p:spPr>
            <p:txBody>
              <a:bodyPr/>
              <a:lstStyle/>
              <a:p>
                <a:endParaRPr lang="en-US"/>
              </a:p>
            </p:txBody>
          </p:sp>
          <p:sp>
            <p:nvSpPr>
              <p:cNvPr id="21" name="TextBox 21"/>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nvGrpSpPr>
            <p:cNvPr id="22" name="Group 22"/>
            <p:cNvGrpSpPr/>
            <p:nvPr/>
          </p:nvGrpSpPr>
          <p:grpSpPr>
            <a:xfrm>
              <a:off x="4494088" y="714955"/>
              <a:ext cx="608945" cy="608945"/>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C859"/>
              </a:solidFill>
            </p:spPr>
            <p:txBody>
              <a:bodyPr/>
              <a:lstStyle/>
              <a:p>
                <a:endParaRPr lang="en-US"/>
              </a:p>
            </p:txBody>
          </p:sp>
          <p:sp>
            <p:nvSpPr>
              <p:cNvPr id="24" name="TextBox 24"/>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nvGrpSpPr>
            <p:cNvPr id="25" name="Group 25"/>
            <p:cNvGrpSpPr/>
            <p:nvPr/>
          </p:nvGrpSpPr>
          <p:grpSpPr>
            <a:xfrm>
              <a:off x="5295002" y="714955"/>
              <a:ext cx="608945" cy="608945"/>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C433A"/>
              </a:solidFill>
            </p:spPr>
            <p:txBody>
              <a:bodyPr/>
              <a:lstStyle/>
              <a:p>
                <a:endParaRPr lang="en-US"/>
              </a:p>
            </p:txBody>
          </p:sp>
          <p:sp>
            <p:nvSpPr>
              <p:cNvPr id="27" name="TextBox 27"/>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89545" y="2267383"/>
            <a:ext cx="8798603" cy="7237994"/>
          </a:xfrm>
          <a:custGeom>
            <a:avLst/>
            <a:gdLst/>
            <a:ahLst/>
            <a:cxnLst/>
            <a:rect l="l" t="t" r="r" b="b"/>
            <a:pathLst>
              <a:path w="8798603" h="7237994">
                <a:moveTo>
                  <a:pt x="0" y="0"/>
                </a:moveTo>
                <a:lnTo>
                  <a:pt x="8798603" y="0"/>
                </a:lnTo>
                <a:lnTo>
                  <a:pt x="8798603" y="7237994"/>
                </a:lnTo>
                <a:lnTo>
                  <a:pt x="0" y="7237994"/>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7512925" y="0"/>
            <a:ext cx="1537075" cy="10287000"/>
            <a:chOff x="0" y="0"/>
            <a:chExt cx="2049433" cy="13716000"/>
          </a:xfrm>
        </p:grpSpPr>
        <p:grpSp>
          <p:nvGrpSpPr>
            <p:cNvPr id="4" name="Group 4"/>
            <p:cNvGrpSpPr/>
            <p:nvPr/>
          </p:nvGrpSpPr>
          <p:grpSpPr>
            <a:xfrm>
              <a:off x="0" y="54211"/>
              <a:ext cx="758476" cy="13661789"/>
              <a:chOff x="0" y="0"/>
              <a:chExt cx="224095" cy="4036437"/>
            </a:xfrm>
          </p:grpSpPr>
          <p:sp>
            <p:nvSpPr>
              <p:cNvPr id="5" name="Freeform 5"/>
              <p:cNvSpPr/>
              <p:nvPr/>
            </p:nvSpPr>
            <p:spPr>
              <a:xfrm>
                <a:off x="0" y="0"/>
                <a:ext cx="224095" cy="4036437"/>
              </a:xfrm>
              <a:custGeom>
                <a:avLst/>
                <a:gdLst/>
                <a:ahLst/>
                <a:cxnLst/>
                <a:rect l="l" t="t" r="r" b="b"/>
                <a:pathLst>
                  <a:path w="224095" h="4036437">
                    <a:moveTo>
                      <a:pt x="0" y="0"/>
                    </a:moveTo>
                    <a:lnTo>
                      <a:pt x="224095" y="0"/>
                    </a:lnTo>
                    <a:lnTo>
                      <a:pt x="224095" y="4036437"/>
                    </a:lnTo>
                    <a:lnTo>
                      <a:pt x="0" y="4036437"/>
                    </a:lnTo>
                    <a:close/>
                  </a:path>
                </a:pathLst>
              </a:custGeom>
              <a:solidFill>
                <a:srgbClr val="EFEFEF"/>
              </a:solidFill>
            </p:spPr>
            <p:txBody>
              <a:bodyPr/>
              <a:lstStyle/>
              <a:p>
                <a:endParaRPr lang="en-US"/>
              </a:p>
            </p:txBody>
          </p:sp>
          <p:sp>
            <p:nvSpPr>
              <p:cNvPr id="6" name="TextBox 6"/>
              <p:cNvSpPr txBox="1"/>
              <p:nvPr/>
            </p:nvSpPr>
            <p:spPr>
              <a:xfrm>
                <a:off x="0" y="-28575"/>
                <a:ext cx="224095" cy="4065012"/>
              </a:xfrm>
              <a:prstGeom prst="rect">
                <a:avLst/>
              </a:prstGeom>
            </p:spPr>
            <p:txBody>
              <a:bodyPr lIns="46214" tIns="46214" rIns="46214" bIns="46214" rtlCol="0" anchor="ctr"/>
              <a:lstStyle/>
              <a:p>
                <a:pPr algn="ctr">
                  <a:lnSpc>
                    <a:spcPts val="1783"/>
                  </a:lnSpc>
                </a:pPr>
                <a:endParaRPr/>
              </a:p>
            </p:txBody>
          </p:sp>
        </p:grpSp>
        <p:grpSp>
          <p:nvGrpSpPr>
            <p:cNvPr id="7" name="Group 7"/>
            <p:cNvGrpSpPr/>
            <p:nvPr/>
          </p:nvGrpSpPr>
          <p:grpSpPr>
            <a:xfrm>
              <a:off x="1174220" y="54211"/>
              <a:ext cx="875214" cy="13661789"/>
              <a:chOff x="0" y="0"/>
              <a:chExt cx="258586" cy="4036437"/>
            </a:xfrm>
          </p:grpSpPr>
          <p:sp>
            <p:nvSpPr>
              <p:cNvPr id="8" name="Freeform 8"/>
              <p:cNvSpPr/>
              <p:nvPr/>
            </p:nvSpPr>
            <p:spPr>
              <a:xfrm>
                <a:off x="0" y="0"/>
                <a:ext cx="258586" cy="4036437"/>
              </a:xfrm>
              <a:custGeom>
                <a:avLst/>
                <a:gdLst/>
                <a:ahLst/>
                <a:cxnLst/>
                <a:rect l="l" t="t" r="r" b="b"/>
                <a:pathLst>
                  <a:path w="258586" h="4036437">
                    <a:moveTo>
                      <a:pt x="0" y="0"/>
                    </a:moveTo>
                    <a:lnTo>
                      <a:pt x="258586" y="0"/>
                    </a:lnTo>
                    <a:lnTo>
                      <a:pt x="258586" y="4036437"/>
                    </a:lnTo>
                    <a:lnTo>
                      <a:pt x="0" y="4036437"/>
                    </a:lnTo>
                    <a:close/>
                  </a:path>
                </a:pathLst>
              </a:custGeom>
              <a:solidFill>
                <a:srgbClr val="000000"/>
              </a:solidFill>
            </p:spPr>
            <p:txBody>
              <a:bodyPr/>
              <a:lstStyle/>
              <a:p>
                <a:endParaRPr lang="en-US"/>
              </a:p>
            </p:txBody>
          </p:sp>
          <p:sp>
            <p:nvSpPr>
              <p:cNvPr id="9" name="TextBox 9"/>
              <p:cNvSpPr txBox="1"/>
              <p:nvPr/>
            </p:nvSpPr>
            <p:spPr>
              <a:xfrm>
                <a:off x="0" y="-28575"/>
                <a:ext cx="258586" cy="4065012"/>
              </a:xfrm>
              <a:prstGeom prst="rect">
                <a:avLst/>
              </a:prstGeom>
            </p:spPr>
            <p:txBody>
              <a:bodyPr lIns="46214" tIns="46214" rIns="46214" bIns="46214" rtlCol="0" anchor="ctr"/>
              <a:lstStyle/>
              <a:p>
                <a:pPr algn="ctr">
                  <a:lnSpc>
                    <a:spcPts val="1783"/>
                  </a:lnSpc>
                </a:pPr>
                <a:endParaRPr/>
              </a:p>
            </p:txBody>
          </p:sp>
        </p:grpSp>
        <p:grpSp>
          <p:nvGrpSpPr>
            <p:cNvPr id="10" name="Group 10"/>
            <p:cNvGrpSpPr/>
            <p:nvPr/>
          </p:nvGrpSpPr>
          <p:grpSpPr>
            <a:xfrm>
              <a:off x="891989" y="0"/>
              <a:ext cx="166913" cy="13661789"/>
              <a:chOff x="0" y="0"/>
              <a:chExt cx="49315" cy="4036437"/>
            </a:xfrm>
          </p:grpSpPr>
          <p:sp>
            <p:nvSpPr>
              <p:cNvPr id="11" name="Freeform 11"/>
              <p:cNvSpPr/>
              <p:nvPr/>
            </p:nvSpPr>
            <p:spPr>
              <a:xfrm>
                <a:off x="0" y="0"/>
                <a:ext cx="49315" cy="4036437"/>
              </a:xfrm>
              <a:custGeom>
                <a:avLst/>
                <a:gdLst/>
                <a:ahLst/>
                <a:cxnLst/>
                <a:rect l="l" t="t" r="r" b="b"/>
                <a:pathLst>
                  <a:path w="49315" h="4036437">
                    <a:moveTo>
                      <a:pt x="0" y="0"/>
                    </a:moveTo>
                    <a:lnTo>
                      <a:pt x="49315" y="0"/>
                    </a:lnTo>
                    <a:lnTo>
                      <a:pt x="49315" y="4036437"/>
                    </a:lnTo>
                    <a:lnTo>
                      <a:pt x="0" y="4036437"/>
                    </a:lnTo>
                    <a:close/>
                  </a:path>
                </a:pathLst>
              </a:custGeom>
              <a:solidFill>
                <a:srgbClr val="A6A6A6"/>
              </a:solidFill>
            </p:spPr>
            <p:txBody>
              <a:bodyPr/>
              <a:lstStyle/>
              <a:p>
                <a:endParaRPr lang="en-US"/>
              </a:p>
            </p:txBody>
          </p:sp>
          <p:sp>
            <p:nvSpPr>
              <p:cNvPr id="12" name="TextBox 12"/>
              <p:cNvSpPr txBox="1"/>
              <p:nvPr/>
            </p:nvSpPr>
            <p:spPr>
              <a:xfrm>
                <a:off x="0" y="-28575"/>
                <a:ext cx="49315" cy="4065012"/>
              </a:xfrm>
              <a:prstGeom prst="rect">
                <a:avLst/>
              </a:prstGeom>
            </p:spPr>
            <p:txBody>
              <a:bodyPr lIns="46214" tIns="46214" rIns="46214" bIns="46214" rtlCol="0" anchor="ctr"/>
              <a:lstStyle/>
              <a:p>
                <a:pPr algn="ctr">
                  <a:lnSpc>
                    <a:spcPts val="1783"/>
                  </a:lnSpc>
                </a:pPr>
                <a:endParaRPr/>
              </a:p>
            </p:txBody>
          </p:sp>
        </p:grpSp>
      </p:grpSp>
      <p:sp>
        <p:nvSpPr>
          <p:cNvPr id="13" name="Freeform 13"/>
          <p:cNvSpPr/>
          <p:nvPr/>
        </p:nvSpPr>
        <p:spPr>
          <a:xfrm>
            <a:off x="9761148" y="2267383"/>
            <a:ext cx="8799307" cy="7237994"/>
          </a:xfrm>
          <a:custGeom>
            <a:avLst/>
            <a:gdLst/>
            <a:ahLst/>
            <a:cxnLst/>
            <a:rect l="l" t="t" r="r" b="b"/>
            <a:pathLst>
              <a:path w="8799307" h="7237994">
                <a:moveTo>
                  <a:pt x="0" y="0"/>
                </a:moveTo>
                <a:lnTo>
                  <a:pt x="8799307" y="0"/>
                </a:lnTo>
                <a:lnTo>
                  <a:pt x="8799307" y="7237994"/>
                </a:lnTo>
                <a:lnTo>
                  <a:pt x="0" y="7237994"/>
                </a:lnTo>
                <a:lnTo>
                  <a:pt x="0" y="0"/>
                </a:lnTo>
                <a:close/>
              </a:path>
            </a:pathLst>
          </a:custGeom>
          <a:blipFill>
            <a:blip r:embed="rId3"/>
            <a:stretch>
              <a:fillRect/>
            </a:stretch>
          </a:blipFill>
        </p:spPr>
        <p:txBody>
          <a:bodyPr/>
          <a:lstStyle/>
          <a:p>
            <a:endParaRPr lang="en-US"/>
          </a:p>
        </p:txBody>
      </p:sp>
      <p:grpSp>
        <p:nvGrpSpPr>
          <p:cNvPr id="14" name="Group 14"/>
          <p:cNvGrpSpPr/>
          <p:nvPr/>
        </p:nvGrpSpPr>
        <p:grpSpPr>
          <a:xfrm>
            <a:off x="-2147204" y="264129"/>
            <a:ext cx="21634281" cy="1529142"/>
            <a:chOff x="0" y="0"/>
            <a:chExt cx="28845708" cy="2038855"/>
          </a:xfrm>
        </p:grpSpPr>
        <p:grpSp>
          <p:nvGrpSpPr>
            <p:cNvPr id="15" name="Group 15"/>
            <p:cNvGrpSpPr/>
            <p:nvPr/>
          </p:nvGrpSpPr>
          <p:grpSpPr>
            <a:xfrm>
              <a:off x="0" y="0"/>
              <a:ext cx="28845708" cy="2038855"/>
              <a:chOff x="0" y="0"/>
              <a:chExt cx="5697918" cy="402737"/>
            </a:xfrm>
          </p:grpSpPr>
          <p:sp>
            <p:nvSpPr>
              <p:cNvPr id="16" name="Freeform 16"/>
              <p:cNvSpPr/>
              <p:nvPr/>
            </p:nvSpPr>
            <p:spPr>
              <a:xfrm>
                <a:off x="0" y="0"/>
                <a:ext cx="5697918" cy="402737"/>
              </a:xfrm>
              <a:custGeom>
                <a:avLst/>
                <a:gdLst/>
                <a:ahLst/>
                <a:cxnLst/>
                <a:rect l="l" t="t" r="r" b="b"/>
                <a:pathLst>
                  <a:path w="5697918" h="402737">
                    <a:moveTo>
                      <a:pt x="18251" y="0"/>
                    </a:moveTo>
                    <a:lnTo>
                      <a:pt x="5679667" y="0"/>
                    </a:lnTo>
                    <a:cubicBezTo>
                      <a:pt x="5689747" y="0"/>
                      <a:pt x="5697918" y="8171"/>
                      <a:pt x="5697918" y="18251"/>
                    </a:cubicBezTo>
                    <a:lnTo>
                      <a:pt x="5697918" y="384486"/>
                    </a:lnTo>
                    <a:cubicBezTo>
                      <a:pt x="5697918" y="389327"/>
                      <a:pt x="5695995" y="393969"/>
                      <a:pt x="5692572" y="397391"/>
                    </a:cubicBezTo>
                    <a:cubicBezTo>
                      <a:pt x="5689150" y="400814"/>
                      <a:pt x="5684508" y="402737"/>
                      <a:pt x="5679667" y="402737"/>
                    </a:cubicBezTo>
                    <a:lnTo>
                      <a:pt x="18251" y="402737"/>
                    </a:lnTo>
                    <a:cubicBezTo>
                      <a:pt x="13410" y="402737"/>
                      <a:pt x="8768" y="400814"/>
                      <a:pt x="5345" y="397391"/>
                    </a:cubicBezTo>
                    <a:cubicBezTo>
                      <a:pt x="1923" y="393969"/>
                      <a:pt x="0" y="389327"/>
                      <a:pt x="0" y="384486"/>
                    </a:cubicBezTo>
                    <a:lnTo>
                      <a:pt x="0" y="18251"/>
                    </a:lnTo>
                    <a:cubicBezTo>
                      <a:pt x="0" y="13410"/>
                      <a:pt x="1923" y="8768"/>
                      <a:pt x="5345" y="5345"/>
                    </a:cubicBezTo>
                    <a:cubicBezTo>
                      <a:pt x="8768" y="1923"/>
                      <a:pt x="13410" y="0"/>
                      <a:pt x="18251" y="0"/>
                    </a:cubicBezTo>
                    <a:close/>
                  </a:path>
                </a:pathLst>
              </a:custGeom>
              <a:solidFill>
                <a:srgbClr val="F4D378"/>
              </a:solidFill>
            </p:spPr>
            <p:txBody>
              <a:bodyPr/>
              <a:lstStyle/>
              <a:p>
                <a:endParaRPr lang="en-US"/>
              </a:p>
            </p:txBody>
          </p:sp>
          <p:sp>
            <p:nvSpPr>
              <p:cNvPr id="17" name="TextBox 17"/>
              <p:cNvSpPr txBox="1"/>
              <p:nvPr/>
            </p:nvSpPr>
            <p:spPr>
              <a:xfrm>
                <a:off x="0" y="-47625"/>
                <a:ext cx="5697918" cy="450362"/>
              </a:xfrm>
              <a:prstGeom prst="rect">
                <a:avLst/>
              </a:prstGeom>
            </p:spPr>
            <p:txBody>
              <a:bodyPr lIns="50800" tIns="50800" rIns="50800" bIns="50800" rtlCol="0" anchor="ctr"/>
              <a:lstStyle/>
              <a:p>
                <a:pPr algn="ctr">
                  <a:lnSpc>
                    <a:spcPts val="1960"/>
                  </a:lnSpc>
                </a:pPr>
                <a:endParaRPr/>
              </a:p>
            </p:txBody>
          </p:sp>
        </p:grpSp>
        <p:sp>
          <p:nvSpPr>
            <p:cNvPr id="18" name="TextBox 18"/>
            <p:cNvSpPr txBox="1"/>
            <p:nvPr/>
          </p:nvSpPr>
          <p:spPr>
            <a:xfrm>
              <a:off x="7596471" y="409100"/>
              <a:ext cx="18346060" cy="1258755"/>
            </a:xfrm>
            <a:prstGeom prst="rect">
              <a:avLst/>
            </a:prstGeom>
          </p:spPr>
          <p:txBody>
            <a:bodyPr lIns="0" tIns="0" rIns="0" bIns="0" rtlCol="0" anchor="t">
              <a:spAutoFit/>
            </a:bodyPr>
            <a:lstStyle/>
            <a:p>
              <a:pPr algn="l">
                <a:lnSpc>
                  <a:spcPts val="6417"/>
                </a:lnSpc>
              </a:pPr>
              <a:r>
                <a:rPr lang="en-US" sz="6417" b="1">
                  <a:solidFill>
                    <a:srgbClr val="000000"/>
                  </a:solidFill>
                  <a:latin typeface="Telegraf Bold"/>
                  <a:ea typeface="Telegraf Bold"/>
                  <a:cs typeface="Telegraf Bold"/>
                  <a:sym typeface="Telegraf Bold"/>
                </a:rPr>
                <a:t>Consultant Wireframe</a:t>
              </a:r>
            </a:p>
          </p:txBody>
        </p:sp>
        <p:grpSp>
          <p:nvGrpSpPr>
            <p:cNvPr id="19" name="Group 19"/>
            <p:cNvGrpSpPr/>
            <p:nvPr/>
          </p:nvGrpSpPr>
          <p:grpSpPr>
            <a:xfrm>
              <a:off x="3693175" y="714955"/>
              <a:ext cx="608945" cy="60894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9292"/>
              </a:solidFill>
            </p:spPr>
            <p:txBody>
              <a:bodyPr/>
              <a:lstStyle/>
              <a:p>
                <a:endParaRPr lang="en-US"/>
              </a:p>
            </p:txBody>
          </p:sp>
          <p:sp>
            <p:nvSpPr>
              <p:cNvPr id="21" name="TextBox 21"/>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nvGrpSpPr>
            <p:cNvPr id="22" name="Group 22"/>
            <p:cNvGrpSpPr/>
            <p:nvPr/>
          </p:nvGrpSpPr>
          <p:grpSpPr>
            <a:xfrm>
              <a:off x="4494088" y="714955"/>
              <a:ext cx="608945" cy="608945"/>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C859"/>
              </a:solidFill>
            </p:spPr>
            <p:txBody>
              <a:bodyPr/>
              <a:lstStyle/>
              <a:p>
                <a:endParaRPr lang="en-US"/>
              </a:p>
            </p:txBody>
          </p:sp>
          <p:sp>
            <p:nvSpPr>
              <p:cNvPr id="24" name="TextBox 24"/>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nvGrpSpPr>
            <p:cNvPr id="25" name="Group 25"/>
            <p:cNvGrpSpPr/>
            <p:nvPr/>
          </p:nvGrpSpPr>
          <p:grpSpPr>
            <a:xfrm>
              <a:off x="5295002" y="714955"/>
              <a:ext cx="608945" cy="608945"/>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C433A"/>
              </a:solidFill>
            </p:spPr>
            <p:txBody>
              <a:bodyPr/>
              <a:lstStyle/>
              <a:p>
                <a:endParaRPr lang="en-US"/>
              </a:p>
            </p:txBody>
          </p:sp>
          <p:sp>
            <p:nvSpPr>
              <p:cNvPr id="27" name="TextBox 27"/>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99051" y="2384732"/>
            <a:ext cx="8798603" cy="7237415"/>
          </a:xfrm>
          <a:custGeom>
            <a:avLst/>
            <a:gdLst/>
            <a:ahLst/>
            <a:cxnLst/>
            <a:rect l="l" t="t" r="r" b="b"/>
            <a:pathLst>
              <a:path w="8798603" h="7237415">
                <a:moveTo>
                  <a:pt x="0" y="0"/>
                </a:moveTo>
                <a:lnTo>
                  <a:pt x="8798603" y="0"/>
                </a:lnTo>
                <a:lnTo>
                  <a:pt x="8798603" y="7237414"/>
                </a:lnTo>
                <a:lnTo>
                  <a:pt x="0" y="7237414"/>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7512925" y="0"/>
            <a:ext cx="1537075" cy="10287000"/>
            <a:chOff x="0" y="0"/>
            <a:chExt cx="2049433" cy="13716000"/>
          </a:xfrm>
        </p:grpSpPr>
        <p:grpSp>
          <p:nvGrpSpPr>
            <p:cNvPr id="4" name="Group 4"/>
            <p:cNvGrpSpPr/>
            <p:nvPr/>
          </p:nvGrpSpPr>
          <p:grpSpPr>
            <a:xfrm>
              <a:off x="0" y="54211"/>
              <a:ext cx="758476" cy="13661789"/>
              <a:chOff x="0" y="0"/>
              <a:chExt cx="224095" cy="4036437"/>
            </a:xfrm>
          </p:grpSpPr>
          <p:sp>
            <p:nvSpPr>
              <p:cNvPr id="5" name="Freeform 5"/>
              <p:cNvSpPr/>
              <p:nvPr/>
            </p:nvSpPr>
            <p:spPr>
              <a:xfrm>
                <a:off x="0" y="0"/>
                <a:ext cx="224095" cy="4036437"/>
              </a:xfrm>
              <a:custGeom>
                <a:avLst/>
                <a:gdLst/>
                <a:ahLst/>
                <a:cxnLst/>
                <a:rect l="l" t="t" r="r" b="b"/>
                <a:pathLst>
                  <a:path w="224095" h="4036437">
                    <a:moveTo>
                      <a:pt x="0" y="0"/>
                    </a:moveTo>
                    <a:lnTo>
                      <a:pt x="224095" y="0"/>
                    </a:lnTo>
                    <a:lnTo>
                      <a:pt x="224095" y="4036437"/>
                    </a:lnTo>
                    <a:lnTo>
                      <a:pt x="0" y="4036437"/>
                    </a:lnTo>
                    <a:close/>
                  </a:path>
                </a:pathLst>
              </a:custGeom>
              <a:solidFill>
                <a:srgbClr val="EFEFEF"/>
              </a:solidFill>
            </p:spPr>
            <p:txBody>
              <a:bodyPr/>
              <a:lstStyle/>
              <a:p>
                <a:endParaRPr lang="en-US"/>
              </a:p>
            </p:txBody>
          </p:sp>
          <p:sp>
            <p:nvSpPr>
              <p:cNvPr id="6" name="TextBox 6"/>
              <p:cNvSpPr txBox="1"/>
              <p:nvPr/>
            </p:nvSpPr>
            <p:spPr>
              <a:xfrm>
                <a:off x="0" y="-28575"/>
                <a:ext cx="224095" cy="4065012"/>
              </a:xfrm>
              <a:prstGeom prst="rect">
                <a:avLst/>
              </a:prstGeom>
            </p:spPr>
            <p:txBody>
              <a:bodyPr lIns="46214" tIns="46214" rIns="46214" bIns="46214" rtlCol="0" anchor="ctr"/>
              <a:lstStyle/>
              <a:p>
                <a:pPr algn="ctr">
                  <a:lnSpc>
                    <a:spcPts val="1783"/>
                  </a:lnSpc>
                </a:pPr>
                <a:endParaRPr/>
              </a:p>
            </p:txBody>
          </p:sp>
        </p:grpSp>
        <p:grpSp>
          <p:nvGrpSpPr>
            <p:cNvPr id="7" name="Group 7"/>
            <p:cNvGrpSpPr/>
            <p:nvPr/>
          </p:nvGrpSpPr>
          <p:grpSpPr>
            <a:xfrm>
              <a:off x="1174220" y="54211"/>
              <a:ext cx="875214" cy="13661789"/>
              <a:chOff x="0" y="0"/>
              <a:chExt cx="258586" cy="4036437"/>
            </a:xfrm>
          </p:grpSpPr>
          <p:sp>
            <p:nvSpPr>
              <p:cNvPr id="8" name="Freeform 8"/>
              <p:cNvSpPr/>
              <p:nvPr/>
            </p:nvSpPr>
            <p:spPr>
              <a:xfrm>
                <a:off x="0" y="0"/>
                <a:ext cx="258586" cy="4036437"/>
              </a:xfrm>
              <a:custGeom>
                <a:avLst/>
                <a:gdLst/>
                <a:ahLst/>
                <a:cxnLst/>
                <a:rect l="l" t="t" r="r" b="b"/>
                <a:pathLst>
                  <a:path w="258586" h="4036437">
                    <a:moveTo>
                      <a:pt x="0" y="0"/>
                    </a:moveTo>
                    <a:lnTo>
                      <a:pt x="258586" y="0"/>
                    </a:lnTo>
                    <a:lnTo>
                      <a:pt x="258586" y="4036437"/>
                    </a:lnTo>
                    <a:lnTo>
                      <a:pt x="0" y="4036437"/>
                    </a:lnTo>
                    <a:close/>
                  </a:path>
                </a:pathLst>
              </a:custGeom>
              <a:solidFill>
                <a:srgbClr val="000000"/>
              </a:solidFill>
            </p:spPr>
            <p:txBody>
              <a:bodyPr/>
              <a:lstStyle/>
              <a:p>
                <a:endParaRPr lang="en-US"/>
              </a:p>
            </p:txBody>
          </p:sp>
          <p:sp>
            <p:nvSpPr>
              <p:cNvPr id="9" name="TextBox 9"/>
              <p:cNvSpPr txBox="1"/>
              <p:nvPr/>
            </p:nvSpPr>
            <p:spPr>
              <a:xfrm>
                <a:off x="0" y="-28575"/>
                <a:ext cx="258586" cy="4065012"/>
              </a:xfrm>
              <a:prstGeom prst="rect">
                <a:avLst/>
              </a:prstGeom>
            </p:spPr>
            <p:txBody>
              <a:bodyPr lIns="46214" tIns="46214" rIns="46214" bIns="46214" rtlCol="0" anchor="ctr"/>
              <a:lstStyle/>
              <a:p>
                <a:pPr algn="ctr">
                  <a:lnSpc>
                    <a:spcPts val="1783"/>
                  </a:lnSpc>
                </a:pPr>
                <a:endParaRPr/>
              </a:p>
            </p:txBody>
          </p:sp>
        </p:grpSp>
        <p:grpSp>
          <p:nvGrpSpPr>
            <p:cNvPr id="10" name="Group 10"/>
            <p:cNvGrpSpPr/>
            <p:nvPr/>
          </p:nvGrpSpPr>
          <p:grpSpPr>
            <a:xfrm>
              <a:off x="891989" y="0"/>
              <a:ext cx="166913" cy="13661789"/>
              <a:chOff x="0" y="0"/>
              <a:chExt cx="49315" cy="4036437"/>
            </a:xfrm>
          </p:grpSpPr>
          <p:sp>
            <p:nvSpPr>
              <p:cNvPr id="11" name="Freeform 11"/>
              <p:cNvSpPr/>
              <p:nvPr/>
            </p:nvSpPr>
            <p:spPr>
              <a:xfrm>
                <a:off x="0" y="0"/>
                <a:ext cx="49315" cy="4036437"/>
              </a:xfrm>
              <a:custGeom>
                <a:avLst/>
                <a:gdLst/>
                <a:ahLst/>
                <a:cxnLst/>
                <a:rect l="l" t="t" r="r" b="b"/>
                <a:pathLst>
                  <a:path w="49315" h="4036437">
                    <a:moveTo>
                      <a:pt x="0" y="0"/>
                    </a:moveTo>
                    <a:lnTo>
                      <a:pt x="49315" y="0"/>
                    </a:lnTo>
                    <a:lnTo>
                      <a:pt x="49315" y="4036437"/>
                    </a:lnTo>
                    <a:lnTo>
                      <a:pt x="0" y="4036437"/>
                    </a:lnTo>
                    <a:close/>
                  </a:path>
                </a:pathLst>
              </a:custGeom>
              <a:solidFill>
                <a:srgbClr val="A6A6A6"/>
              </a:solidFill>
            </p:spPr>
            <p:txBody>
              <a:bodyPr/>
              <a:lstStyle/>
              <a:p>
                <a:endParaRPr lang="en-US"/>
              </a:p>
            </p:txBody>
          </p:sp>
          <p:sp>
            <p:nvSpPr>
              <p:cNvPr id="12" name="TextBox 12"/>
              <p:cNvSpPr txBox="1"/>
              <p:nvPr/>
            </p:nvSpPr>
            <p:spPr>
              <a:xfrm>
                <a:off x="0" y="-28575"/>
                <a:ext cx="49315" cy="4065012"/>
              </a:xfrm>
              <a:prstGeom prst="rect">
                <a:avLst/>
              </a:prstGeom>
            </p:spPr>
            <p:txBody>
              <a:bodyPr lIns="46214" tIns="46214" rIns="46214" bIns="46214" rtlCol="0" anchor="ctr"/>
              <a:lstStyle/>
              <a:p>
                <a:pPr algn="ctr">
                  <a:lnSpc>
                    <a:spcPts val="1783"/>
                  </a:lnSpc>
                </a:pPr>
                <a:endParaRPr/>
              </a:p>
            </p:txBody>
          </p:sp>
        </p:grpSp>
      </p:grpSp>
      <p:sp>
        <p:nvSpPr>
          <p:cNvPr id="13" name="Freeform 13"/>
          <p:cNvSpPr/>
          <p:nvPr/>
        </p:nvSpPr>
        <p:spPr>
          <a:xfrm>
            <a:off x="9652346" y="2384732"/>
            <a:ext cx="8798603" cy="7237415"/>
          </a:xfrm>
          <a:custGeom>
            <a:avLst/>
            <a:gdLst/>
            <a:ahLst/>
            <a:cxnLst/>
            <a:rect l="l" t="t" r="r" b="b"/>
            <a:pathLst>
              <a:path w="8798603" h="7237415">
                <a:moveTo>
                  <a:pt x="0" y="0"/>
                </a:moveTo>
                <a:lnTo>
                  <a:pt x="8798603" y="0"/>
                </a:lnTo>
                <a:lnTo>
                  <a:pt x="8798603" y="7237414"/>
                </a:lnTo>
                <a:lnTo>
                  <a:pt x="0" y="7237414"/>
                </a:lnTo>
                <a:lnTo>
                  <a:pt x="0" y="0"/>
                </a:lnTo>
                <a:close/>
              </a:path>
            </a:pathLst>
          </a:custGeom>
          <a:blipFill>
            <a:blip r:embed="rId3"/>
            <a:stretch>
              <a:fillRect/>
            </a:stretch>
          </a:blipFill>
        </p:spPr>
        <p:txBody>
          <a:bodyPr/>
          <a:lstStyle/>
          <a:p>
            <a:endParaRPr lang="en-US"/>
          </a:p>
        </p:txBody>
      </p:sp>
      <p:grpSp>
        <p:nvGrpSpPr>
          <p:cNvPr id="14" name="Group 14"/>
          <p:cNvGrpSpPr/>
          <p:nvPr/>
        </p:nvGrpSpPr>
        <p:grpSpPr>
          <a:xfrm>
            <a:off x="-2247593" y="264129"/>
            <a:ext cx="21634281" cy="1529142"/>
            <a:chOff x="0" y="0"/>
            <a:chExt cx="28845708" cy="2038855"/>
          </a:xfrm>
        </p:grpSpPr>
        <p:grpSp>
          <p:nvGrpSpPr>
            <p:cNvPr id="15" name="Group 15"/>
            <p:cNvGrpSpPr/>
            <p:nvPr/>
          </p:nvGrpSpPr>
          <p:grpSpPr>
            <a:xfrm>
              <a:off x="0" y="0"/>
              <a:ext cx="28845708" cy="2038855"/>
              <a:chOff x="0" y="0"/>
              <a:chExt cx="5697918" cy="402737"/>
            </a:xfrm>
          </p:grpSpPr>
          <p:sp>
            <p:nvSpPr>
              <p:cNvPr id="16" name="Freeform 16"/>
              <p:cNvSpPr/>
              <p:nvPr/>
            </p:nvSpPr>
            <p:spPr>
              <a:xfrm>
                <a:off x="0" y="0"/>
                <a:ext cx="5697918" cy="402737"/>
              </a:xfrm>
              <a:custGeom>
                <a:avLst/>
                <a:gdLst/>
                <a:ahLst/>
                <a:cxnLst/>
                <a:rect l="l" t="t" r="r" b="b"/>
                <a:pathLst>
                  <a:path w="5697918" h="402737">
                    <a:moveTo>
                      <a:pt x="18251" y="0"/>
                    </a:moveTo>
                    <a:lnTo>
                      <a:pt x="5679667" y="0"/>
                    </a:lnTo>
                    <a:cubicBezTo>
                      <a:pt x="5689747" y="0"/>
                      <a:pt x="5697918" y="8171"/>
                      <a:pt x="5697918" y="18251"/>
                    </a:cubicBezTo>
                    <a:lnTo>
                      <a:pt x="5697918" y="384486"/>
                    </a:lnTo>
                    <a:cubicBezTo>
                      <a:pt x="5697918" y="389327"/>
                      <a:pt x="5695995" y="393969"/>
                      <a:pt x="5692572" y="397391"/>
                    </a:cubicBezTo>
                    <a:cubicBezTo>
                      <a:pt x="5689150" y="400814"/>
                      <a:pt x="5684508" y="402737"/>
                      <a:pt x="5679667" y="402737"/>
                    </a:cubicBezTo>
                    <a:lnTo>
                      <a:pt x="18251" y="402737"/>
                    </a:lnTo>
                    <a:cubicBezTo>
                      <a:pt x="13410" y="402737"/>
                      <a:pt x="8768" y="400814"/>
                      <a:pt x="5345" y="397391"/>
                    </a:cubicBezTo>
                    <a:cubicBezTo>
                      <a:pt x="1923" y="393969"/>
                      <a:pt x="0" y="389327"/>
                      <a:pt x="0" y="384486"/>
                    </a:cubicBezTo>
                    <a:lnTo>
                      <a:pt x="0" y="18251"/>
                    </a:lnTo>
                    <a:cubicBezTo>
                      <a:pt x="0" y="13410"/>
                      <a:pt x="1923" y="8768"/>
                      <a:pt x="5345" y="5345"/>
                    </a:cubicBezTo>
                    <a:cubicBezTo>
                      <a:pt x="8768" y="1923"/>
                      <a:pt x="13410" y="0"/>
                      <a:pt x="18251" y="0"/>
                    </a:cubicBezTo>
                    <a:close/>
                  </a:path>
                </a:pathLst>
              </a:custGeom>
              <a:solidFill>
                <a:srgbClr val="F4D378"/>
              </a:solidFill>
            </p:spPr>
            <p:txBody>
              <a:bodyPr/>
              <a:lstStyle/>
              <a:p>
                <a:endParaRPr lang="en-US"/>
              </a:p>
            </p:txBody>
          </p:sp>
          <p:sp>
            <p:nvSpPr>
              <p:cNvPr id="17" name="TextBox 17"/>
              <p:cNvSpPr txBox="1"/>
              <p:nvPr/>
            </p:nvSpPr>
            <p:spPr>
              <a:xfrm>
                <a:off x="0" y="-47625"/>
                <a:ext cx="5697918" cy="450362"/>
              </a:xfrm>
              <a:prstGeom prst="rect">
                <a:avLst/>
              </a:prstGeom>
            </p:spPr>
            <p:txBody>
              <a:bodyPr lIns="50800" tIns="50800" rIns="50800" bIns="50800" rtlCol="0" anchor="ctr"/>
              <a:lstStyle/>
              <a:p>
                <a:pPr algn="ctr">
                  <a:lnSpc>
                    <a:spcPts val="1960"/>
                  </a:lnSpc>
                </a:pPr>
                <a:endParaRPr/>
              </a:p>
            </p:txBody>
          </p:sp>
        </p:grpSp>
        <p:sp>
          <p:nvSpPr>
            <p:cNvPr id="18" name="TextBox 18"/>
            <p:cNvSpPr txBox="1"/>
            <p:nvPr/>
          </p:nvSpPr>
          <p:spPr>
            <a:xfrm>
              <a:off x="7596471" y="409100"/>
              <a:ext cx="18346060" cy="1258755"/>
            </a:xfrm>
            <a:prstGeom prst="rect">
              <a:avLst/>
            </a:prstGeom>
          </p:spPr>
          <p:txBody>
            <a:bodyPr lIns="0" tIns="0" rIns="0" bIns="0" rtlCol="0" anchor="t">
              <a:spAutoFit/>
            </a:bodyPr>
            <a:lstStyle/>
            <a:p>
              <a:pPr algn="l">
                <a:lnSpc>
                  <a:spcPts val="6417"/>
                </a:lnSpc>
              </a:pPr>
              <a:r>
                <a:rPr lang="en-US" sz="6417" b="1">
                  <a:solidFill>
                    <a:srgbClr val="000000"/>
                  </a:solidFill>
                  <a:latin typeface="Telegraf Bold"/>
                  <a:ea typeface="Telegraf Bold"/>
                  <a:cs typeface="Telegraf Bold"/>
                  <a:sym typeface="Telegraf Bold"/>
                </a:rPr>
                <a:t>Consultant Wireframe</a:t>
              </a:r>
            </a:p>
          </p:txBody>
        </p:sp>
        <p:grpSp>
          <p:nvGrpSpPr>
            <p:cNvPr id="19" name="Group 19"/>
            <p:cNvGrpSpPr/>
            <p:nvPr/>
          </p:nvGrpSpPr>
          <p:grpSpPr>
            <a:xfrm>
              <a:off x="3693175" y="714955"/>
              <a:ext cx="608945" cy="60894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9292"/>
              </a:solidFill>
            </p:spPr>
            <p:txBody>
              <a:bodyPr/>
              <a:lstStyle/>
              <a:p>
                <a:endParaRPr lang="en-US"/>
              </a:p>
            </p:txBody>
          </p:sp>
          <p:sp>
            <p:nvSpPr>
              <p:cNvPr id="21" name="TextBox 21"/>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nvGrpSpPr>
            <p:cNvPr id="22" name="Group 22"/>
            <p:cNvGrpSpPr/>
            <p:nvPr/>
          </p:nvGrpSpPr>
          <p:grpSpPr>
            <a:xfrm>
              <a:off x="4494088" y="714955"/>
              <a:ext cx="608945" cy="608945"/>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C859"/>
              </a:solidFill>
            </p:spPr>
            <p:txBody>
              <a:bodyPr/>
              <a:lstStyle/>
              <a:p>
                <a:endParaRPr lang="en-US"/>
              </a:p>
            </p:txBody>
          </p:sp>
          <p:sp>
            <p:nvSpPr>
              <p:cNvPr id="24" name="TextBox 24"/>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nvGrpSpPr>
            <p:cNvPr id="25" name="Group 25"/>
            <p:cNvGrpSpPr/>
            <p:nvPr/>
          </p:nvGrpSpPr>
          <p:grpSpPr>
            <a:xfrm>
              <a:off x="5295002" y="714955"/>
              <a:ext cx="608945" cy="608945"/>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C433A"/>
              </a:solidFill>
            </p:spPr>
            <p:txBody>
              <a:bodyPr/>
              <a:lstStyle/>
              <a:p>
                <a:endParaRPr lang="en-US"/>
              </a:p>
            </p:txBody>
          </p:sp>
          <p:sp>
            <p:nvSpPr>
              <p:cNvPr id="27" name="TextBox 27"/>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888757" y="494716"/>
            <a:ext cx="3057062" cy="1953592"/>
            <a:chOff x="0" y="0"/>
            <a:chExt cx="728541" cy="465568"/>
          </a:xfrm>
        </p:grpSpPr>
        <p:sp>
          <p:nvSpPr>
            <p:cNvPr id="3" name="Freeform 3"/>
            <p:cNvSpPr/>
            <p:nvPr/>
          </p:nvSpPr>
          <p:spPr>
            <a:xfrm>
              <a:off x="0" y="0"/>
              <a:ext cx="728541" cy="465568"/>
            </a:xfrm>
            <a:custGeom>
              <a:avLst/>
              <a:gdLst/>
              <a:ahLst/>
              <a:cxnLst/>
              <a:rect l="l" t="t" r="r" b="b"/>
              <a:pathLst>
                <a:path w="728541" h="465568">
                  <a:moveTo>
                    <a:pt x="113961" y="0"/>
                  </a:moveTo>
                  <a:lnTo>
                    <a:pt x="614580" y="0"/>
                  </a:lnTo>
                  <a:cubicBezTo>
                    <a:pt x="677519" y="0"/>
                    <a:pt x="728541" y="51022"/>
                    <a:pt x="728541" y="113961"/>
                  </a:cubicBezTo>
                  <a:lnTo>
                    <a:pt x="728541" y="351607"/>
                  </a:lnTo>
                  <a:cubicBezTo>
                    <a:pt x="728541" y="414546"/>
                    <a:pt x="677519" y="465568"/>
                    <a:pt x="614580" y="465568"/>
                  </a:cubicBezTo>
                  <a:lnTo>
                    <a:pt x="113961" y="465568"/>
                  </a:lnTo>
                  <a:cubicBezTo>
                    <a:pt x="51022" y="465568"/>
                    <a:pt x="0" y="414546"/>
                    <a:pt x="0" y="351607"/>
                  </a:cubicBezTo>
                  <a:lnTo>
                    <a:pt x="0" y="113961"/>
                  </a:lnTo>
                  <a:cubicBezTo>
                    <a:pt x="0" y="51022"/>
                    <a:pt x="51022" y="0"/>
                    <a:pt x="113961" y="0"/>
                  </a:cubicBezTo>
                  <a:close/>
                </a:path>
              </a:pathLst>
            </a:custGeom>
            <a:solidFill>
              <a:srgbClr val="FFE7A5"/>
            </a:solidFill>
          </p:spPr>
          <p:txBody>
            <a:bodyPr/>
            <a:lstStyle/>
            <a:p>
              <a:endParaRPr lang="en-US"/>
            </a:p>
          </p:txBody>
        </p:sp>
        <p:sp>
          <p:nvSpPr>
            <p:cNvPr id="4" name="TextBox 4"/>
            <p:cNvSpPr txBox="1"/>
            <p:nvPr/>
          </p:nvSpPr>
          <p:spPr>
            <a:xfrm>
              <a:off x="0" y="-28575"/>
              <a:ext cx="728541" cy="494143"/>
            </a:xfrm>
            <a:prstGeom prst="rect">
              <a:avLst/>
            </a:prstGeom>
          </p:spPr>
          <p:txBody>
            <a:bodyPr lIns="33278" tIns="33278" rIns="33278" bIns="33278" rtlCol="0" anchor="ctr"/>
            <a:lstStyle/>
            <a:p>
              <a:pPr algn="ctr">
                <a:lnSpc>
                  <a:spcPts val="1742"/>
                </a:lnSpc>
                <a:spcBef>
                  <a:spcPct val="0"/>
                </a:spcBef>
              </a:pPr>
              <a:endParaRPr/>
            </a:p>
          </p:txBody>
        </p:sp>
      </p:grpSp>
      <p:grpSp>
        <p:nvGrpSpPr>
          <p:cNvPr id="5" name="Group 5"/>
          <p:cNvGrpSpPr/>
          <p:nvPr/>
        </p:nvGrpSpPr>
        <p:grpSpPr>
          <a:xfrm>
            <a:off x="315613" y="494716"/>
            <a:ext cx="6308147" cy="1953592"/>
            <a:chOff x="0" y="0"/>
            <a:chExt cx="1503320" cy="465568"/>
          </a:xfrm>
        </p:grpSpPr>
        <p:sp>
          <p:nvSpPr>
            <p:cNvPr id="6" name="Freeform 6"/>
            <p:cNvSpPr/>
            <p:nvPr/>
          </p:nvSpPr>
          <p:spPr>
            <a:xfrm>
              <a:off x="0" y="0"/>
              <a:ext cx="1503320" cy="465568"/>
            </a:xfrm>
            <a:custGeom>
              <a:avLst/>
              <a:gdLst/>
              <a:ahLst/>
              <a:cxnLst/>
              <a:rect l="l" t="t" r="r" b="b"/>
              <a:pathLst>
                <a:path w="1503320" h="465568">
                  <a:moveTo>
                    <a:pt x="55228" y="0"/>
                  </a:moveTo>
                  <a:lnTo>
                    <a:pt x="1448092" y="0"/>
                  </a:lnTo>
                  <a:cubicBezTo>
                    <a:pt x="1462739" y="0"/>
                    <a:pt x="1476787" y="5819"/>
                    <a:pt x="1487144" y="16176"/>
                  </a:cubicBezTo>
                  <a:cubicBezTo>
                    <a:pt x="1497501" y="26533"/>
                    <a:pt x="1503320" y="40581"/>
                    <a:pt x="1503320" y="55228"/>
                  </a:cubicBezTo>
                  <a:lnTo>
                    <a:pt x="1503320" y="410340"/>
                  </a:lnTo>
                  <a:cubicBezTo>
                    <a:pt x="1503320" y="440842"/>
                    <a:pt x="1478593" y="465568"/>
                    <a:pt x="1448092" y="465568"/>
                  </a:cubicBezTo>
                  <a:lnTo>
                    <a:pt x="55228" y="465568"/>
                  </a:lnTo>
                  <a:cubicBezTo>
                    <a:pt x="24726" y="465568"/>
                    <a:pt x="0" y="440842"/>
                    <a:pt x="0" y="410340"/>
                  </a:cubicBezTo>
                  <a:lnTo>
                    <a:pt x="0" y="55228"/>
                  </a:lnTo>
                  <a:cubicBezTo>
                    <a:pt x="0" y="24726"/>
                    <a:pt x="24726" y="0"/>
                    <a:pt x="55228" y="0"/>
                  </a:cubicBezTo>
                  <a:close/>
                </a:path>
              </a:pathLst>
            </a:custGeom>
            <a:solidFill>
              <a:srgbClr val="FFFFFF"/>
            </a:solidFill>
          </p:spPr>
          <p:txBody>
            <a:bodyPr/>
            <a:lstStyle/>
            <a:p>
              <a:endParaRPr lang="en-US"/>
            </a:p>
          </p:txBody>
        </p:sp>
        <p:sp>
          <p:nvSpPr>
            <p:cNvPr id="7" name="TextBox 7"/>
            <p:cNvSpPr txBox="1"/>
            <p:nvPr/>
          </p:nvSpPr>
          <p:spPr>
            <a:xfrm>
              <a:off x="0" y="-28575"/>
              <a:ext cx="1503320" cy="494143"/>
            </a:xfrm>
            <a:prstGeom prst="rect">
              <a:avLst/>
            </a:prstGeom>
          </p:spPr>
          <p:txBody>
            <a:bodyPr lIns="33278" tIns="33278" rIns="33278" bIns="33278" rtlCol="0" anchor="ctr"/>
            <a:lstStyle/>
            <a:p>
              <a:pPr algn="ctr">
                <a:lnSpc>
                  <a:spcPts val="1742"/>
                </a:lnSpc>
                <a:spcBef>
                  <a:spcPct val="0"/>
                </a:spcBef>
              </a:pPr>
              <a:endParaRPr/>
            </a:p>
          </p:txBody>
        </p:sp>
      </p:grpSp>
      <p:grpSp>
        <p:nvGrpSpPr>
          <p:cNvPr id="8" name="Group 8"/>
          <p:cNvGrpSpPr/>
          <p:nvPr/>
        </p:nvGrpSpPr>
        <p:grpSpPr>
          <a:xfrm>
            <a:off x="-698541" y="1868956"/>
            <a:ext cx="20211118" cy="10129021"/>
            <a:chOff x="0" y="0"/>
            <a:chExt cx="4816593" cy="2413888"/>
          </a:xfrm>
        </p:grpSpPr>
        <p:sp>
          <p:nvSpPr>
            <p:cNvPr id="9" name="Freeform 9"/>
            <p:cNvSpPr/>
            <p:nvPr/>
          </p:nvSpPr>
          <p:spPr>
            <a:xfrm>
              <a:off x="0" y="0"/>
              <a:ext cx="4816592" cy="2413888"/>
            </a:xfrm>
            <a:custGeom>
              <a:avLst/>
              <a:gdLst/>
              <a:ahLst/>
              <a:cxnLst/>
              <a:rect l="l" t="t" r="r" b="b"/>
              <a:pathLst>
                <a:path w="4816592" h="2413888">
                  <a:moveTo>
                    <a:pt x="0" y="0"/>
                  </a:moveTo>
                  <a:lnTo>
                    <a:pt x="4816592" y="0"/>
                  </a:lnTo>
                  <a:lnTo>
                    <a:pt x="4816592" y="2413888"/>
                  </a:lnTo>
                  <a:lnTo>
                    <a:pt x="0" y="2413888"/>
                  </a:lnTo>
                  <a:close/>
                </a:path>
              </a:pathLst>
            </a:custGeom>
            <a:solidFill>
              <a:srgbClr val="FFFFFF"/>
            </a:solidFill>
          </p:spPr>
          <p:txBody>
            <a:bodyPr/>
            <a:lstStyle/>
            <a:p>
              <a:endParaRPr lang="en-US"/>
            </a:p>
          </p:txBody>
        </p:sp>
        <p:sp>
          <p:nvSpPr>
            <p:cNvPr id="10" name="TextBox 10"/>
            <p:cNvSpPr txBox="1"/>
            <p:nvPr/>
          </p:nvSpPr>
          <p:spPr>
            <a:xfrm>
              <a:off x="0" y="-28575"/>
              <a:ext cx="4816593" cy="2442463"/>
            </a:xfrm>
            <a:prstGeom prst="rect">
              <a:avLst/>
            </a:prstGeom>
          </p:spPr>
          <p:txBody>
            <a:bodyPr lIns="33278" tIns="33278" rIns="33278" bIns="33278" rtlCol="0" anchor="ctr"/>
            <a:lstStyle/>
            <a:p>
              <a:pPr algn="ctr">
                <a:lnSpc>
                  <a:spcPts val="1742"/>
                </a:lnSpc>
                <a:spcBef>
                  <a:spcPct val="0"/>
                </a:spcBef>
              </a:pPr>
              <a:endParaRPr/>
            </a:p>
          </p:txBody>
        </p:sp>
      </p:grpSp>
      <p:sp>
        <p:nvSpPr>
          <p:cNvPr id="11" name="Freeform 11"/>
          <p:cNvSpPr/>
          <p:nvPr/>
        </p:nvSpPr>
        <p:spPr>
          <a:xfrm>
            <a:off x="883244" y="791099"/>
            <a:ext cx="1077857" cy="1077857"/>
          </a:xfrm>
          <a:custGeom>
            <a:avLst/>
            <a:gdLst/>
            <a:ahLst/>
            <a:cxnLst/>
            <a:rect l="l" t="t" r="r" b="b"/>
            <a:pathLst>
              <a:path w="1077857" h="1077857">
                <a:moveTo>
                  <a:pt x="0" y="0"/>
                </a:moveTo>
                <a:lnTo>
                  <a:pt x="1077857" y="0"/>
                </a:lnTo>
                <a:lnTo>
                  <a:pt x="1077857" y="1077857"/>
                </a:lnTo>
                <a:lnTo>
                  <a:pt x="0" y="1077857"/>
                </a:lnTo>
                <a:lnTo>
                  <a:pt x="0" y="0"/>
                </a:lnTo>
                <a:close/>
              </a:path>
            </a:pathLst>
          </a:custGeom>
          <a:blipFill>
            <a:blip r:embed="rId2"/>
            <a:stretch>
              <a:fillRect/>
            </a:stretch>
          </a:blipFill>
        </p:spPr>
        <p:txBody>
          <a:bodyPr/>
          <a:lstStyle/>
          <a:p>
            <a:endParaRPr lang="en-US"/>
          </a:p>
        </p:txBody>
      </p:sp>
      <p:sp>
        <p:nvSpPr>
          <p:cNvPr id="12" name="Freeform 12"/>
          <p:cNvSpPr/>
          <p:nvPr/>
        </p:nvSpPr>
        <p:spPr>
          <a:xfrm rot="163326" flipH="1">
            <a:off x="10006044" y="-823791"/>
            <a:ext cx="10945695" cy="13302685"/>
          </a:xfrm>
          <a:custGeom>
            <a:avLst/>
            <a:gdLst/>
            <a:ahLst/>
            <a:cxnLst/>
            <a:rect l="l" t="t" r="r" b="b"/>
            <a:pathLst>
              <a:path w="10945695" h="13302685">
                <a:moveTo>
                  <a:pt x="10945695" y="0"/>
                </a:moveTo>
                <a:lnTo>
                  <a:pt x="0" y="0"/>
                </a:lnTo>
                <a:lnTo>
                  <a:pt x="0" y="13302685"/>
                </a:lnTo>
                <a:lnTo>
                  <a:pt x="10945695" y="13302685"/>
                </a:lnTo>
                <a:lnTo>
                  <a:pt x="10945695" y="0"/>
                </a:lnTo>
                <a:close/>
              </a:path>
            </a:pathLst>
          </a:custGeom>
          <a:blipFill>
            <a:blip r:embed="rId3">
              <a:alphaModFix amt="44999"/>
            </a:blip>
            <a:stretch>
              <a:fillRect t="-31772" r="-140222"/>
            </a:stretch>
          </a:blipFill>
        </p:spPr>
        <p:txBody>
          <a:bodyPr/>
          <a:lstStyle/>
          <a:p>
            <a:endParaRPr lang="en-US"/>
          </a:p>
        </p:txBody>
      </p:sp>
      <p:sp>
        <p:nvSpPr>
          <p:cNvPr id="13" name="TextBox 13"/>
          <p:cNvSpPr txBox="1"/>
          <p:nvPr/>
        </p:nvSpPr>
        <p:spPr>
          <a:xfrm>
            <a:off x="4040809" y="4464317"/>
            <a:ext cx="7987625" cy="1750872"/>
          </a:xfrm>
          <a:prstGeom prst="rect">
            <a:avLst/>
          </a:prstGeom>
        </p:spPr>
        <p:txBody>
          <a:bodyPr lIns="0" tIns="0" rIns="0" bIns="0" rtlCol="0" anchor="t">
            <a:spAutoFit/>
          </a:bodyPr>
          <a:lstStyle/>
          <a:p>
            <a:pPr algn="l">
              <a:lnSpc>
                <a:spcPts val="14270"/>
              </a:lnSpc>
            </a:pPr>
            <a:r>
              <a:rPr lang="en-US" sz="10193" spc="101">
                <a:solidFill>
                  <a:srgbClr val="000000"/>
                </a:solidFill>
                <a:latin typeface="League Spartan"/>
                <a:ea typeface="League Spartan"/>
                <a:cs typeface="League Spartan"/>
                <a:sym typeface="League Spartan"/>
              </a:rPr>
              <a:t>Chapter 1:</a:t>
            </a:r>
          </a:p>
        </p:txBody>
      </p:sp>
      <p:sp>
        <p:nvSpPr>
          <p:cNvPr id="14" name="TextBox 14"/>
          <p:cNvSpPr txBox="1"/>
          <p:nvPr/>
        </p:nvSpPr>
        <p:spPr>
          <a:xfrm>
            <a:off x="2192861" y="948754"/>
            <a:ext cx="3695896" cy="623660"/>
          </a:xfrm>
          <a:prstGeom prst="rect">
            <a:avLst/>
          </a:prstGeom>
        </p:spPr>
        <p:txBody>
          <a:bodyPr lIns="0" tIns="0" rIns="0" bIns="0" rtlCol="0" anchor="t">
            <a:spAutoFit/>
          </a:bodyPr>
          <a:lstStyle/>
          <a:p>
            <a:pPr algn="l">
              <a:lnSpc>
                <a:spcPts val="2428"/>
              </a:lnSpc>
            </a:pPr>
            <a:r>
              <a:rPr lang="en-US" sz="2428" b="1">
                <a:solidFill>
                  <a:srgbClr val="000000"/>
                </a:solidFill>
                <a:latin typeface="DM Sans Bold"/>
                <a:ea typeface="DM Sans Bold"/>
                <a:cs typeface="DM Sans Bold"/>
                <a:sym typeface="DM Sans Bold"/>
              </a:rPr>
              <a:t>Technological University of the Philippines</a:t>
            </a:r>
          </a:p>
        </p:txBody>
      </p:sp>
      <p:sp>
        <p:nvSpPr>
          <p:cNvPr id="15" name="TextBox 15"/>
          <p:cNvSpPr txBox="1"/>
          <p:nvPr/>
        </p:nvSpPr>
        <p:spPr>
          <a:xfrm>
            <a:off x="7097871" y="917912"/>
            <a:ext cx="3695896" cy="318860"/>
          </a:xfrm>
          <a:prstGeom prst="rect">
            <a:avLst/>
          </a:prstGeom>
        </p:spPr>
        <p:txBody>
          <a:bodyPr lIns="0" tIns="0" rIns="0" bIns="0" rtlCol="0" anchor="t">
            <a:spAutoFit/>
          </a:bodyPr>
          <a:lstStyle/>
          <a:p>
            <a:pPr algn="l">
              <a:lnSpc>
                <a:spcPts val="2428"/>
              </a:lnSpc>
            </a:pPr>
            <a:r>
              <a:rPr lang="en-US" sz="2428">
                <a:solidFill>
                  <a:srgbClr val="000000"/>
                </a:solidFill>
                <a:latin typeface="DM Sans"/>
                <a:ea typeface="DM Sans"/>
                <a:cs typeface="DM Sans"/>
                <a:sym typeface="DM Sans"/>
              </a:rPr>
              <a:t>Defense</a:t>
            </a:r>
          </a:p>
        </p:txBody>
      </p:sp>
      <p:grpSp>
        <p:nvGrpSpPr>
          <p:cNvPr id="16" name="Group 16"/>
          <p:cNvGrpSpPr/>
          <p:nvPr/>
        </p:nvGrpSpPr>
        <p:grpSpPr>
          <a:xfrm>
            <a:off x="5074508" y="6243585"/>
            <a:ext cx="12946792" cy="1379764"/>
            <a:chOff x="0" y="0"/>
            <a:chExt cx="17262389" cy="1839686"/>
          </a:xfrm>
        </p:grpSpPr>
        <p:grpSp>
          <p:nvGrpSpPr>
            <p:cNvPr id="17" name="Group 17"/>
            <p:cNvGrpSpPr/>
            <p:nvPr/>
          </p:nvGrpSpPr>
          <p:grpSpPr>
            <a:xfrm>
              <a:off x="0" y="0"/>
              <a:ext cx="15832404" cy="1839686"/>
              <a:chOff x="0" y="0"/>
              <a:chExt cx="3127388" cy="363395"/>
            </a:xfrm>
          </p:grpSpPr>
          <p:sp>
            <p:nvSpPr>
              <p:cNvPr id="18" name="Freeform 18"/>
              <p:cNvSpPr/>
              <p:nvPr/>
            </p:nvSpPr>
            <p:spPr>
              <a:xfrm>
                <a:off x="0" y="0"/>
                <a:ext cx="3127388" cy="363395"/>
              </a:xfrm>
              <a:custGeom>
                <a:avLst/>
                <a:gdLst/>
                <a:ahLst/>
                <a:cxnLst/>
                <a:rect l="l" t="t" r="r" b="b"/>
                <a:pathLst>
                  <a:path w="3127388" h="363395">
                    <a:moveTo>
                      <a:pt x="2924188" y="0"/>
                    </a:moveTo>
                    <a:cubicBezTo>
                      <a:pt x="3036413" y="0"/>
                      <a:pt x="3127388" y="81349"/>
                      <a:pt x="3127388" y="181697"/>
                    </a:cubicBezTo>
                    <a:cubicBezTo>
                      <a:pt x="3127388" y="282046"/>
                      <a:pt x="3036413" y="363395"/>
                      <a:pt x="2924188" y="363395"/>
                    </a:cubicBezTo>
                    <a:lnTo>
                      <a:pt x="203200" y="363395"/>
                    </a:lnTo>
                    <a:cubicBezTo>
                      <a:pt x="90976" y="363395"/>
                      <a:pt x="0" y="282046"/>
                      <a:pt x="0" y="181697"/>
                    </a:cubicBezTo>
                    <a:cubicBezTo>
                      <a:pt x="0" y="81349"/>
                      <a:pt x="90976" y="0"/>
                      <a:pt x="203200" y="0"/>
                    </a:cubicBezTo>
                    <a:close/>
                  </a:path>
                </a:pathLst>
              </a:custGeom>
              <a:solidFill>
                <a:srgbClr val="FDCD63"/>
              </a:solidFill>
            </p:spPr>
            <p:txBody>
              <a:bodyPr/>
              <a:lstStyle/>
              <a:p>
                <a:endParaRPr lang="en-US"/>
              </a:p>
            </p:txBody>
          </p:sp>
          <p:sp>
            <p:nvSpPr>
              <p:cNvPr id="19" name="TextBox 19"/>
              <p:cNvSpPr txBox="1"/>
              <p:nvPr/>
            </p:nvSpPr>
            <p:spPr>
              <a:xfrm>
                <a:off x="0" y="-38100"/>
                <a:ext cx="3127388" cy="401495"/>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1491398" y="300317"/>
              <a:ext cx="15770991" cy="1381928"/>
            </a:xfrm>
            <a:prstGeom prst="rect">
              <a:avLst/>
            </a:prstGeom>
          </p:spPr>
          <p:txBody>
            <a:bodyPr lIns="0" tIns="0" rIns="0" bIns="0" rtlCol="0" anchor="t">
              <a:spAutoFit/>
            </a:bodyPr>
            <a:lstStyle/>
            <a:p>
              <a:pPr algn="l">
                <a:lnSpc>
                  <a:spcPts val="7523"/>
                </a:lnSpc>
              </a:pPr>
              <a:r>
                <a:rPr lang="en-US" sz="7523">
                  <a:solidFill>
                    <a:srgbClr val="000000"/>
                  </a:solidFill>
                  <a:latin typeface="DM Sans"/>
                  <a:ea typeface="DM Sans"/>
                  <a:cs typeface="DM Sans"/>
                  <a:sym typeface="DM Sans"/>
                </a:rPr>
                <a:t>Problem and its Setting</a:t>
              </a:r>
            </a:p>
          </p:txBody>
        </p:sp>
      </p:grpSp>
      <p:sp>
        <p:nvSpPr>
          <p:cNvPr id="21" name="Freeform 21"/>
          <p:cNvSpPr/>
          <p:nvPr/>
        </p:nvSpPr>
        <p:spPr>
          <a:xfrm rot="5400000">
            <a:off x="-2180404" y="7530931"/>
            <a:ext cx="9929269" cy="1150140"/>
          </a:xfrm>
          <a:custGeom>
            <a:avLst/>
            <a:gdLst/>
            <a:ahLst/>
            <a:cxnLst/>
            <a:rect l="l" t="t" r="r" b="b"/>
            <a:pathLst>
              <a:path w="9929269" h="1150140">
                <a:moveTo>
                  <a:pt x="0" y="0"/>
                </a:moveTo>
                <a:lnTo>
                  <a:pt x="9929270" y="0"/>
                </a:lnTo>
                <a:lnTo>
                  <a:pt x="9929270" y="1150141"/>
                </a:lnTo>
                <a:lnTo>
                  <a:pt x="0" y="1150141"/>
                </a:lnTo>
                <a:lnTo>
                  <a:pt x="0" y="0"/>
                </a:lnTo>
                <a:close/>
              </a:path>
            </a:pathLst>
          </a:custGeom>
          <a:blipFill>
            <a:blip r:embed="rId4">
              <a:alphaModFix amt="50000"/>
            </a:blip>
            <a:stretch>
              <a:fillRect/>
            </a:stretch>
          </a:blipFill>
        </p:spPr>
        <p:txBody>
          <a:bodyPr/>
          <a:lstStyle/>
          <a:p>
            <a:endParaRPr lang="en-US"/>
          </a:p>
        </p:txBody>
      </p:sp>
      <p:sp>
        <p:nvSpPr>
          <p:cNvPr id="22" name="Freeform 22"/>
          <p:cNvSpPr/>
          <p:nvPr/>
        </p:nvSpPr>
        <p:spPr>
          <a:xfrm rot="5287227">
            <a:off x="-4220748" y="8692787"/>
            <a:ext cx="11405704" cy="891363"/>
          </a:xfrm>
          <a:custGeom>
            <a:avLst/>
            <a:gdLst/>
            <a:ahLst/>
            <a:cxnLst/>
            <a:rect l="l" t="t" r="r" b="b"/>
            <a:pathLst>
              <a:path w="11405704" h="891363">
                <a:moveTo>
                  <a:pt x="0" y="0"/>
                </a:moveTo>
                <a:lnTo>
                  <a:pt x="11405704" y="0"/>
                </a:lnTo>
                <a:lnTo>
                  <a:pt x="11405704" y="891363"/>
                </a:lnTo>
                <a:lnTo>
                  <a:pt x="0" y="891363"/>
                </a:lnTo>
                <a:lnTo>
                  <a:pt x="0" y="0"/>
                </a:lnTo>
                <a:close/>
              </a:path>
            </a:pathLst>
          </a:custGeom>
          <a:blipFill>
            <a:blip r:embed="rId5">
              <a:alphaModFix amt="50000"/>
            </a:blip>
            <a:stretch>
              <a:fillRect l="-13543" r="-13543"/>
            </a:stretch>
          </a:blipFill>
        </p:spPr>
        <p:txBody>
          <a:bodyPr/>
          <a:lstStyle/>
          <a:p>
            <a:endParaRPr lang="en-US"/>
          </a:p>
        </p:txBody>
      </p:sp>
      <p:sp>
        <p:nvSpPr>
          <p:cNvPr id="23" name="Freeform 23"/>
          <p:cNvSpPr/>
          <p:nvPr/>
        </p:nvSpPr>
        <p:spPr>
          <a:xfrm rot="4974842">
            <a:off x="-5401863" y="10287245"/>
            <a:ext cx="11983336" cy="736906"/>
          </a:xfrm>
          <a:custGeom>
            <a:avLst/>
            <a:gdLst/>
            <a:ahLst/>
            <a:cxnLst/>
            <a:rect l="l" t="t" r="r" b="b"/>
            <a:pathLst>
              <a:path w="11983336" h="736906">
                <a:moveTo>
                  <a:pt x="0" y="0"/>
                </a:moveTo>
                <a:lnTo>
                  <a:pt x="11983336" y="0"/>
                </a:lnTo>
                <a:lnTo>
                  <a:pt x="11983336" y="736907"/>
                </a:lnTo>
                <a:lnTo>
                  <a:pt x="0" y="736907"/>
                </a:lnTo>
                <a:lnTo>
                  <a:pt x="0" y="0"/>
                </a:lnTo>
                <a:close/>
              </a:path>
            </a:pathLst>
          </a:custGeom>
          <a:blipFill>
            <a:blip r:embed="rId5">
              <a:alphaModFix amt="50000"/>
            </a:blip>
            <a:stretch>
              <a:fillRect/>
            </a:stretch>
          </a:blipFill>
        </p:spPr>
        <p:txBody>
          <a:bodyPr/>
          <a:lstStyle/>
          <a:p>
            <a:endParaRPr lang="en-US"/>
          </a:p>
        </p:txBody>
      </p:sp>
      <p:grpSp>
        <p:nvGrpSpPr>
          <p:cNvPr id="24" name="Group 24"/>
          <p:cNvGrpSpPr/>
          <p:nvPr/>
        </p:nvGrpSpPr>
        <p:grpSpPr>
          <a:xfrm>
            <a:off x="11022368" y="623993"/>
            <a:ext cx="7386969" cy="612779"/>
            <a:chOff x="0" y="0"/>
            <a:chExt cx="9849292" cy="817038"/>
          </a:xfrm>
        </p:grpSpPr>
        <p:grpSp>
          <p:nvGrpSpPr>
            <p:cNvPr id="25" name="Group 25"/>
            <p:cNvGrpSpPr/>
            <p:nvPr/>
          </p:nvGrpSpPr>
          <p:grpSpPr>
            <a:xfrm>
              <a:off x="6228469" y="0"/>
              <a:ext cx="857221" cy="817038"/>
              <a:chOff x="0" y="0"/>
              <a:chExt cx="812800" cy="774700"/>
            </a:xfrm>
          </p:grpSpPr>
          <p:sp>
            <p:nvSpPr>
              <p:cNvPr id="26" name="Freeform 26"/>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DCD63"/>
              </a:solidFill>
            </p:spPr>
            <p:txBody>
              <a:bodyPr/>
              <a:lstStyle/>
              <a:p>
                <a:endParaRPr lang="en-US"/>
              </a:p>
            </p:txBody>
          </p:sp>
          <p:sp>
            <p:nvSpPr>
              <p:cNvPr id="27" name="TextBox 27"/>
              <p:cNvSpPr txBox="1"/>
              <p:nvPr/>
            </p:nvSpPr>
            <p:spPr>
              <a:xfrm>
                <a:off x="228600" y="228600"/>
                <a:ext cx="355600" cy="381000"/>
              </a:xfrm>
              <a:prstGeom prst="rect">
                <a:avLst/>
              </a:prstGeom>
            </p:spPr>
            <p:txBody>
              <a:bodyPr lIns="50800" tIns="50800" rIns="50800" bIns="50800" rtlCol="0" anchor="ctr"/>
              <a:lstStyle/>
              <a:p>
                <a:pPr algn="ctr">
                  <a:lnSpc>
                    <a:spcPts val="2659"/>
                  </a:lnSpc>
                </a:pPr>
                <a:endParaRPr/>
              </a:p>
            </p:txBody>
          </p:sp>
        </p:grpSp>
        <p:sp>
          <p:nvSpPr>
            <p:cNvPr id="28" name="Freeform 28"/>
            <p:cNvSpPr/>
            <p:nvPr/>
          </p:nvSpPr>
          <p:spPr>
            <a:xfrm flipV="1">
              <a:off x="7897753" y="97369"/>
              <a:ext cx="631300" cy="622300"/>
            </a:xfrm>
            <a:custGeom>
              <a:avLst/>
              <a:gdLst/>
              <a:ahLst/>
              <a:cxnLst/>
              <a:rect l="l" t="t" r="r" b="b"/>
              <a:pathLst>
                <a:path w="631300" h="622300">
                  <a:moveTo>
                    <a:pt x="0" y="622300"/>
                  </a:moveTo>
                  <a:lnTo>
                    <a:pt x="631300" y="622300"/>
                  </a:lnTo>
                  <a:lnTo>
                    <a:pt x="631300" y="0"/>
                  </a:lnTo>
                  <a:lnTo>
                    <a:pt x="0" y="0"/>
                  </a:lnTo>
                  <a:lnTo>
                    <a:pt x="0" y="62230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9" name="Freeform 29"/>
            <p:cNvSpPr/>
            <p:nvPr/>
          </p:nvSpPr>
          <p:spPr>
            <a:xfrm>
              <a:off x="9722116" y="129011"/>
              <a:ext cx="127176" cy="559016"/>
            </a:xfrm>
            <a:custGeom>
              <a:avLst/>
              <a:gdLst/>
              <a:ahLst/>
              <a:cxnLst/>
              <a:rect l="l" t="t" r="r" b="b"/>
              <a:pathLst>
                <a:path w="127176" h="559016">
                  <a:moveTo>
                    <a:pt x="0" y="0"/>
                  </a:moveTo>
                  <a:lnTo>
                    <a:pt x="127176" y="0"/>
                  </a:lnTo>
                  <a:lnTo>
                    <a:pt x="127176" y="559016"/>
                  </a:lnTo>
                  <a:lnTo>
                    <a:pt x="0" y="55901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0" name="TextBox 30"/>
            <p:cNvSpPr txBox="1"/>
            <p:nvPr/>
          </p:nvSpPr>
          <p:spPr>
            <a:xfrm>
              <a:off x="0" y="196161"/>
              <a:ext cx="5415669" cy="561976"/>
            </a:xfrm>
            <a:prstGeom prst="rect">
              <a:avLst/>
            </a:prstGeom>
          </p:spPr>
          <p:txBody>
            <a:bodyPr lIns="0" tIns="0" rIns="0" bIns="0" rtlCol="0" anchor="t">
              <a:spAutoFit/>
            </a:bodyPr>
            <a:lstStyle/>
            <a:p>
              <a:pPr algn="r">
                <a:lnSpc>
                  <a:spcPts val="3000"/>
                </a:lnSpc>
              </a:pPr>
              <a:r>
                <a:rPr lang="en-US" sz="3000">
                  <a:solidFill>
                    <a:srgbClr val="FFFFFF"/>
                  </a:solidFill>
                  <a:latin typeface="DM Sans"/>
                  <a:ea typeface="DM Sans"/>
                  <a:cs typeface="DM Sans"/>
                  <a:sym typeface="DM Sans"/>
                </a:rPr>
                <a:t>September 24, 2024</a:t>
              </a:r>
            </a:p>
          </p:txBody>
        </p:sp>
      </p:grpSp>
      <p:sp>
        <p:nvSpPr>
          <p:cNvPr id="31" name="TextBox 31"/>
          <p:cNvSpPr txBox="1"/>
          <p:nvPr/>
        </p:nvSpPr>
        <p:spPr>
          <a:xfrm>
            <a:off x="16735640" y="9512089"/>
            <a:ext cx="3695896" cy="318860"/>
          </a:xfrm>
          <a:prstGeom prst="rect">
            <a:avLst/>
          </a:prstGeom>
        </p:spPr>
        <p:txBody>
          <a:bodyPr lIns="0" tIns="0" rIns="0" bIns="0" rtlCol="0" anchor="t">
            <a:spAutoFit/>
          </a:bodyPr>
          <a:lstStyle/>
          <a:p>
            <a:pPr algn="l">
              <a:lnSpc>
                <a:spcPts val="2428"/>
              </a:lnSpc>
            </a:pPr>
            <a:r>
              <a:rPr lang="en-US" sz="2428" b="1" i="1">
                <a:solidFill>
                  <a:srgbClr val="000000"/>
                </a:solidFill>
                <a:latin typeface="DM Sans Bold Italics"/>
                <a:ea typeface="DM Sans Bold Italics"/>
                <a:cs typeface="DM Sans Bold Italics"/>
                <a:sym typeface="DM Sans Bold Italics"/>
              </a:rPr>
              <a:t>GROUP 4</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512925" y="0"/>
            <a:ext cx="1537075" cy="10287000"/>
            <a:chOff x="0" y="0"/>
            <a:chExt cx="2049433" cy="13716000"/>
          </a:xfrm>
        </p:grpSpPr>
        <p:grpSp>
          <p:nvGrpSpPr>
            <p:cNvPr id="3" name="Group 3"/>
            <p:cNvGrpSpPr/>
            <p:nvPr/>
          </p:nvGrpSpPr>
          <p:grpSpPr>
            <a:xfrm>
              <a:off x="0" y="54211"/>
              <a:ext cx="758476" cy="13661789"/>
              <a:chOff x="0" y="0"/>
              <a:chExt cx="224095" cy="4036437"/>
            </a:xfrm>
          </p:grpSpPr>
          <p:sp>
            <p:nvSpPr>
              <p:cNvPr id="4" name="Freeform 4"/>
              <p:cNvSpPr/>
              <p:nvPr/>
            </p:nvSpPr>
            <p:spPr>
              <a:xfrm>
                <a:off x="0" y="0"/>
                <a:ext cx="224095" cy="4036437"/>
              </a:xfrm>
              <a:custGeom>
                <a:avLst/>
                <a:gdLst/>
                <a:ahLst/>
                <a:cxnLst/>
                <a:rect l="l" t="t" r="r" b="b"/>
                <a:pathLst>
                  <a:path w="224095" h="4036437">
                    <a:moveTo>
                      <a:pt x="0" y="0"/>
                    </a:moveTo>
                    <a:lnTo>
                      <a:pt x="224095" y="0"/>
                    </a:lnTo>
                    <a:lnTo>
                      <a:pt x="224095" y="4036437"/>
                    </a:lnTo>
                    <a:lnTo>
                      <a:pt x="0" y="4036437"/>
                    </a:lnTo>
                    <a:close/>
                  </a:path>
                </a:pathLst>
              </a:custGeom>
              <a:solidFill>
                <a:srgbClr val="EFEFEF"/>
              </a:solidFill>
            </p:spPr>
            <p:txBody>
              <a:bodyPr/>
              <a:lstStyle/>
              <a:p>
                <a:endParaRPr lang="en-US"/>
              </a:p>
            </p:txBody>
          </p:sp>
          <p:sp>
            <p:nvSpPr>
              <p:cNvPr id="5" name="TextBox 5"/>
              <p:cNvSpPr txBox="1"/>
              <p:nvPr/>
            </p:nvSpPr>
            <p:spPr>
              <a:xfrm>
                <a:off x="0" y="-28575"/>
                <a:ext cx="224095" cy="4065012"/>
              </a:xfrm>
              <a:prstGeom prst="rect">
                <a:avLst/>
              </a:prstGeom>
            </p:spPr>
            <p:txBody>
              <a:bodyPr lIns="46214" tIns="46214" rIns="46214" bIns="46214" rtlCol="0" anchor="ctr"/>
              <a:lstStyle/>
              <a:p>
                <a:pPr algn="ctr">
                  <a:lnSpc>
                    <a:spcPts val="1783"/>
                  </a:lnSpc>
                </a:pPr>
                <a:endParaRPr/>
              </a:p>
            </p:txBody>
          </p:sp>
        </p:grpSp>
        <p:grpSp>
          <p:nvGrpSpPr>
            <p:cNvPr id="6" name="Group 6"/>
            <p:cNvGrpSpPr/>
            <p:nvPr/>
          </p:nvGrpSpPr>
          <p:grpSpPr>
            <a:xfrm>
              <a:off x="1174220" y="54211"/>
              <a:ext cx="875214" cy="13661789"/>
              <a:chOff x="0" y="0"/>
              <a:chExt cx="258586" cy="4036437"/>
            </a:xfrm>
          </p:grpSpPr>
          <p:sp>
            <p:nvSpPr>
              <p:cNvPr id="7" name="Freeform 7"/>
              <p:cNvSpPr/>
              <p:nvPr/>
            </p:nvSpPr>
            <p:spPr>
              <a:xfrm>
                <a:off x="0" y="0"/>
                <a:ext cx="258586" cy="4036437"/>
              </a:xfrm>
              <a:custGeom>
                <a:avLst/>
                <a:gdLst/>
                <a:ahLst/>
                <a:cxnLst/>
                <a:rect l="l" t="t" r="r" b="b"/>
                <a:pathLst>
                  <a:path w="258586" h="4036437">
                    <a:moveTo>
                      <a:pt x="0" y="0"/>
                    </a:moveTo>
                    <a:lnTo>
                      <a:pt x="258586" y="0"/>
                    </a:lnTo>
                    <a:lnTo>
                      <a:pt x="258586" y="4036437"/>
                    </a:lnTo>
                    <a:lnTo>
                      <a:pt x="0" y="4036437"/>
                    </a:lnTo>
                    <a:close/>
                  </a:path>
                </a:pathLst>
              </a:custGeom>
              <a:solidFill>
                <a:srgbClr val="000000"/>
              </a:solidFill>
            </p:spPr>
            <p:txBody>
              <a:bodyPr/>
              <a:lstStyle/>
              <a:p>
                <a:endParaRPr lang="en-US"/>
              </a:p>
            </p:txBody>
          </p:sp>
          <p:sp>
            <p:nvSpPr>
              <p:cNvPr id="8" name="TextBox 8"/>
              <p:cNvSpPr txBox="1"/>
              <p:nvPr/>
            </p:nvSpPr>
            <p:spPr>
              <a:xfrm>
                <a:off x="0" y="-28575"/>
                <a:ext cx="258586" cy="4065012"/>
              </a:xfrm>
              <a:prstGeom prst="rect">
                <a:avLst/>
              </a:prstGeom>
            </p:spPr>
            <p:txBody>
              <a:bodyPr lIns="46214" tIns="46214" rIns="46214" bIns="46214" rtlCol="0" anchor="ctr"/>
              <a:lstStyle/>
              <a:p>
                <a:pPr algn="ctr">
                  <a:lnSpc>
                    <a:spcPts val="1783"/>
                  </a:lnSpc>
                </a:pPr>
                <a:endParaRPr/>
              </a:p>
            </p:txBody>
          </p:sp>
        </p:grpSp>
        <p:grpSp>
          <p:nvGrpSpPr>
            <p:cNvPr id="9" name="Group 9"/>
            <p:cNvGrpSpPr/>
            <p:nvPr/>
          </p:nvGrpSpPr>
          <p:grpSpPr>
            <a:xfrm>
              <a:off x="891989" y="0"/>
              <a:ext cx="166913" cy="13661789"/>
              <a:chOff x="0" y="0"/>
              <a:chExt cx="49315" cy="4036437"/>
            </a:xfrm>
          </p:grpSpPr>
          <p:sp>
            <p:nvSpPr>
              <p:cNvPr id="10" name="Freeform 10"/>
              <p:cNvSpPr/>
              <p:nvPr/>
            </p:nvSpPr>
            <p:spPr>
              <a:xfrm>
                <a:off x="0" y="0"/>
                <a:ext cx="49315" cy="4036437"/>
              </a:xfrm>
              <a:custGeom>
                <a:avLst/>
                <a:gdLst/>
                <a:ahLst/>
                <a:cxnLst/>
                <a:rect l="l" t="t" r="r" b="b"/>
                <a:pathLst>
                  <a:path w="49315" h="4036437">
                    <a:moveTo>
                      <a:pt x="0" y="0"/>
                    </a:moveTo>
                    <a:lnTo>
                      <a:pt x="49315" y="0"/>
                    </a:lnTo>
                    <a:lnTo>
                      <a:pt x="49315" y="4036437"/>
                    </a:lnTo>
                    <a:lnTo>
                      <a:pt x="0" y="4036437"/>
                    </a:lnTo>
                    <a:close/>
                  </a:path>
                </a:pathLst>
              </a:custGeom>
              <a:solidFill>
                <a:srgbClr val="A6A6A6"/>
              </a:solidFill>
            </p:spPr>
            <p:txBody>
              <a:bodyPr/>
              <a:lstStyle/>
              <a:p>
                <a:endParaRPr lang="en-US"/>
              </a:p>
            </p:txBody>
          </p:sp>
          <p:sp>
            <p:nvSpPr>
              <p:cNvPr id="11" name="TextBox 11"/>
              <p:cNvSpPr txBox="1"/>
              <p:nvPr/>
            </p:nvSpPr>
            <p:spPr>
              <a:xfrm>
                <a:off x="0" y="-28575"/>
                <a:ext cx="49315" cy="4065012"/>
              </a:xfrm>
              <a:prstGeom prst="rect">
                <a:avLst/>
              </a:prstGeom>
            </p:spPr>
            <p:txBody>
              <a:bodyPr lIns="46214" tIns="46214" rIns="46214" bIns="46214" rtlCol="0" anchor="ctr"/>
              <a:lstStyle/>
              <a:p>
                <a:pPr algn="ctr">
                  <a:lnSpc>
                    <a:spcPts val="1783"/>
                  </a:lnSpc>
                </a:pPr>
                <a:endParaRPr/>
              </a:p>
            </p:txBody>
          </p:sp>
        </p:grpSp>
      </p:grpSp>
      <p:grpSp>
        <p:nvGrpSpPr>
          <p:cNvPr id="12" name="Group 12"/>
          <p:cNvGrpSpPr/>
          <p:nvPr/>
        </p:nvGrpSpPr>
        <p:grpSpPr>
          <a:xfrm>
            <a:off x="-2147204" y="264129"/>
            <a:ext cx="21634281" cy="1529142"/>
            <a:chOff x="0" y="0"/>
            <a:chExt cx="28845708" cy="2038855"/>
          </a:xfrm>
        </p:grpSpPr>
        <p:grpSp>
          <p:nvGrpSpPr>
            <p:cNvPr id="13" name="Group 13"/>
            <p:cNvGrpSpPr/>
            <p:nvPr/>
          </p:nvGrpSpPr>
          <p:grpSpPr>
            <a:xfrm>
              <a:off x="0" y="0"/>
              <a:ext cx="28845708" cy="2038855"/>
              <a:chOff x="0" y="0"/>
              <a:chExt cx="5697918" cy="402737"/>
            </a:xfrm>
          </p:grpSpPr>
          <p:sp>
            <p:nvSpPr>
              <p:cNvPr id="14" name="Freeform 14"/>
              <p:cNvSpPr/>
              <p:nvPr/>
            </p:nvSpPr>
            <p:spPr>
              <a:xfrm>
                <a:off x="0" y="0"/>
                <a:ext cx="5697918" cy="402737"/>
              </a:xfrm>
              <a:custGeom>
                <a:avLst/>
                <a:gdLst/>
                <a:ahLst/>
                <a:cxnLst/>
                <a:rect l="l" t="t" r="r" b="b"/>
                <a:pathLst>
                  <a:path w="5697918" h="402737">
                    <a:moveTo>
                      <a:pt x="18251" y="0"/>
                    </a:moveTo>
                    <a:lnTo>
                      <a:pt x="5679667" y="0"/>
                    </a:lnTo>
                    <a:cubicBezTo>
                      <a:pt x="5689747" y="0"/>
                      <a:pt x="5697918" y="8171"/>
                      <a:pt x="5697918" y="18251"/>
                    </a:cubicBezTo>
                    <a:lnTo>
                      <a:pt x="5697918" y="384486"/>
                    </a:lnTo>
                    <a:cubicBezTo>
                      <a:pt x="5697918" y="389327"/>
                      <a:pt x="5695995" y="393969"/>
                      <a:pt x="5692572" y="397391"/>
                    </a:cubicBezTo>
                    <a:cubicBezTo>
                      <a:pt x="5689150" y="400814"/>
                      <a:pt x="5684508" y="402737"/>
                      <a:pt x="5679667" y="402737"/>
                    </a:cubicBezTo>
                    <a:lnTo>
                      <a:pt x="18251" y="402737"/>
                    </a:lnTo>
                    <a:cubicBezTo>
                      <a:pt x="13410" y="402737"/>
                      <a:pt x="8768" y="400814"/>
                      <a:pt x="5345" y="397391"/>
                    </a:cubicBezTo>
                    <a:cubicBezTo>
                      <a:pt x="1923" y="393969"/>
                      <a:pt x="0" y="389327"/>
                      <a:pt x="0" y="384486"/>
                    </a:cubicBezTo>
                    <a:lnTo>
                      <a:pt x="0" y="18251"/>
                    </a:lnTo>
                    <a:cubicBezTo>
                      <a:pt x="0" y="13410"/>
                      <a:pt x="1923" y="8768"/>
                      <a:pt x="5345" y="5345"/>
                    </a:cubicBezTo>
                    <a:cubicBezTo>
                      <a:pt x="8768" y="1923"/>
                      <a:pt x="13410" y="0"/>
                      <a:pt x="18251" y="0"/>
                    </a:cubicBezTo>
                    <a:close/>
                  </a:path>
                </a:pathLst>
              </a:custGeom>
              <a:solidFill>
                <a:srgbClr val="F4D378"/>
              </a:solidFill>
            </p:spPr>
            <p:txBody>
              <a:bodyPr/>
              <a:lstStyle/>
              <a:p>
                <a:endParaRPr lang="en-US"/>
              </a:p>
            </p:txBody>
          </p:sp>
          <p:sp>
            <p:nvSpPr>
              <p:cNvPr id="15" name="TextBox 15"/>
              <p:cNvSpPr txBox="1"/>
              <p:nvPr/>
            </p:nvSpPr>
            <p:spPr>
              <a:xfrm>
                <a:off x="0" y="-47625"/>
                <a:ext cx="5697918" cy="450362"/>
              </a:xfrm>
              <a:prstGeom prst="rect">
                <a:avLst/>
              </a:prstGeom>
            </p:spPr>
            <p:txBody>
              <a:bodyPr lIns="50800" tIns="50800" rIns="50800" bIns="50800" rtlCol="0" anchor="ctr"/>
              <a:lstStyle/>
              <a:p>
                <a:pPr algn="ctr">
                  <a:lnSpc>
                    <a:spcPts val="1960"/>
                  </a:lnSpc>
                </a:pPr>
                <a:endParaRPr/>
              </a:p>
            </p:txBody>
          </p:sp>
        </p:grpSp>
        <p:sp>
          <p:nvSpPr>
            <p:cNvPr id="16" name="TextBox 16"/>
            <p:cNvSpPr txBox="1"/>
            <p:nvPr/>
          </p:nvSpPr>
          <p:spPr>
            <a:xfrm>
              <a:off x="7596471" y="409100"/>
              <a:ext cx="18346060" cy="1258755"/>
            </a:xfrm>
            <a:prstGeom prst="rect">
              <a:avLst/>
            </a:prstGeom>
          </p:spPr>
          <p:txBody>
            <a:bodyPr lIns="0" tIns="0" rIns="0" bIns="0" rtlCol="0" anchor="t">
              <a:spAutoFit/>
            </a:bodyPr>
            <a:lstStyle/>
            <a:p>
              <a:pPr algn="l">
                <a:lnSpc>
                  <a:spcPts val="6417"/>
                </a:lnSpc>
              </a:pPr>
              <a:r>
                <a:rPr lang="en-US" sz="6417" b="1">
                  <a:solidFill>
                    <a:srgbClr val="000000"/>
                  </a:solidFill>
                  <a:latin typeface="Telegraf Bold"/>
                  <a:ea typeface="Telegraf Bold"/>
                  <a:cs typeface="Telegraf Bold"/>
                  <a:sym typeface="Telegraf Bold"/>
                </a:rPr>
                <a:t>Client Wireframe</a:t>
              </a:r>
            </a:p>
          </p:txBody>
        </p:sp>
        <p:grpSp>
          <p:nvGrpSpPr>
            <p:cNvPr id="17" name="Group 17"/>
            <p:cNvGrpSpPr/>
            <p:nvPr/>
          </p:nvGrpSpPr>
          <p:grpSpPr>
            <a:xfrm>
              <a:off x="3693175" y="714955"/>
              <a:ext cx="608945" cy="60894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9292"/>
              </a:solidFill>
            </p:spPr>
            <p:txBody>
              <a:bodyPr/>
              <a:lstStyle/>
              <a:p>
                <a:endParaRPr lang="en-US"/>
              </a:p>
            </p:txBody>
          </p:sp>
          <p:sp>
            <p:nvSpPr>
              <p:cNvPr id="19" name="TextBox 19"/>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nvGrpSpPr>
            <p:cNvPr id="20" name="Group 20"/>
            <p:cNvGrpSpPr/>
            <p:nvPr/>
          </p:nvGrpSpPr>
          <p:grpSpPr>
            <a:xfrm>
              <a:off x="4494088" y="714955"/>
              <a:ext cx="608945" cy="60894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C859"/>
              </a:solidFill>
            </p:spPr>
            <p:txBody>
              <a:bodyPr/>
              <a:lstStyle/>
              <a:p>
                <a:endParaRPr lang="en-US"/>
              </a:p>
            </p:txBody>
          </p:sp>
          <p:sp>
            <p:nvSpPr>
              <p:cNvPr id="22" name="TextBox 22"/>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nvGrpSpPr>
            <p:cNvPr id="23" name="Group 23"/>
            <p:cNvGrpSpPr/>
            <p:nvPr/>
          </p:nvGrpSpPr>
          <p:grpSpPr>
            <a:xfrm>
              <a:off x="5295002" y="714955"/>
              <a:ext cx="608945" cy="608945"/>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C433A"/>
              </a:solidFill>
            </p:spPr>
            <p:txBody>
              <a:bodyPr/>
              <a:lstStyle/>
              <a:p>
                <a:endParaRPr lang="en-US"/>
              </a:p>
            </p:txBody>
          </p:sp>
          <p:sp>
            <p:nvSpPr>
              <p:cNvPr id="25" name="TextBox 25"/>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sp>
        <p:nvSpPr>
          <p:cNvPr id="26" name="Freeform 26"/>
          <p:cNvSpPr/>
          <p:nvPr/>
        </p:nvSpPr>
        <p:spPr>
          <a:xfrm>
            <a:off x="614006" y="2361639"/>
            <a:ext cx="8798603" cy="7237415"/>
          </a:xfrm>
          <a:custGeom>
            <a:avLst/>
            <a:gdLst/>
            <a:ahLst/>
            <a:cxnLst/>
            <a:rect l="l" t="t" r="r" b="b"/>
            <a:pathLst>
              <a:path w="8798603" h="7237415">
                <a:moveTo>
                  <a:pt x="0" y="0"/>
                </a:moveTo>
                <a:lnTo>
                  <a:pt x="8798603" y="0"/>
                </a:lnTo>
                <a:lnTo>
                  <a:pt x="8798603" y="7237414"/>
                </a:lnTo>
                <a:lnTo>
                  <a:pt x="0" y="7237414"/>
                </a:lnTo>
                <a:lnTo>
                  <a:pt x="0" y="0"/>
                </a:lnTo>
                <a:close/>
              </a:path>
            </a:pathLst>
          </a:custGeom>
          <a:blipFill>
            <a:blip r:embed="rId2"/>
            <a:stretch>
              <a:fillRect/>
            </a:stretch>
          </a:blipFill>
        </p:spPr>
        <p:txBody>
          <a:bodyPr/>
          <a:lstStyle/>
          <a:p>
            <a:endParaRPr lang="en-US"/>
          </a:p>
        </p:txBody>
      </p:sp>
      <p:sp>
        <p:nvSpPr>
          <p:cNvPr id="27" name="Freeform 27"/>
          <p:cNvSpPr/>
          <p:nvPr/>
        </p:nvSpPr>
        <p:spPr>
          <a:xfrm>
            <a:off x="9637391" y="2361639"/>
            <a:ext cx="8798603" cy="7237415"/>
          </a:xfrm>
          <a:custGeom>
            <a:avLst/>
            <a:gdLst/>
            <a:ahLst/>
            <a:cxnLst/>
            <a:rect l="l" t="t" r="r" b="b"/>
            <a:pathLst>
              <a:path w="8798603" h="7237415">
                <a:moveTo>
                  <a:pt x="0" y="0"/>
                </a:moveTo>
                <a:lnTo>
                  <a:pt x="8798603" y="0"/>
                </a:lnTo>
                <a:lnTo>
                  <a:pt x="8798603" y="7237414"/>
                </a:lnTo>
                <a:lnTo>
                  <a:pt x="0" y="7237414"/>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512925" y="0"/>
            <a:ext cx="1537075" cy="10287000"/>
            <a:chOff x="0" y="0"/>
            <a:chExt cx="2049433" cy="13716000"/>
          </a:xfrm>
        </p:grpSpPr>
        <p:grpSp>
          <p:nvGrpSpPr>
            <p:cNvPr id="3" name="Group 3"/>
            <p:cNvGrpSpPr/>
            <p:nvPr/>
          </p:nvGrpSpPr>
          <p:grpSpPr>
            <a:xfrm>
              <a:off x="0" y="54211"/>
              <a:ext cx="758476" cy="13661789"/>
              <a:chOff x="0" y="0"/>
              <a:chExt cx="224095" cy="4036437"/>
            </a:xfrm>
          </p:grpSpPr>
          <p:sp>
            <p:nvSpPr>
              <p:cNvPr id="4" name="Freeform 4"/>
              <p:cNvSpPr/>
              <p:nvPr/>
            </p:nvSpPr>
            <p:spPr>
              <a:xfrm>
                <a:off x="0" y="0"/>
                <a:ext cx="224095" cy="4036437"/>
              </a:xfrm>
              <a:custGeom>
                <a:avLst/>
                <a:gdLst/>
                <a:ahLst/>
                <a:cxnLst/>
                <a:rect l="l" t="t" r="r" b="b"/>
                <a:pathLst>
                  <a:path w="224095" h="4036437">
                    <a:moveTo>
                      <a:pt x="0" y="0"/>
                    </a:moveTo>
                    <a:lnTo>
                      <a:pt x="224095" y="0"/>
                    </a:lnTo>
                    <a:lnTo>
                      <a:pt x="224095" y="4036437"/>
                    </a:lnTo>
                    <a:lnTo>
                      <a:pt x="0" y="4036437"/>
                    </a:lnTo>
                    <a:close/>
                  </a:path>
                </a:pathLst>
              </a:custGeom>
              <a:solidFill>
                <a:srgbClr val="EFEFEF"/>
              </a:solidFill>
            </p:spPr>
            <p:txBody>
              <a:bodyPr/>
              <a:lstStyle/>
              <a:p>
                <a:endParaRPr lang="en-US"/>
              </a:p>
            </p:txBody>
          </p:sp>
          <p:sp>
            <p:nvSpPr>
              <p:cNvPr id="5" name="TextBox 5"/>
              <p:cNvSpPr txBox="1"/>
              <p:nvPr/>
            </p:nvSpPr>
            <p:spPr>
              <a:xfrm>
                <a:off x="0" y="-28575"/>
                <a:ext cx="224095" cy="4065012"/>
              </a:xfrm>
              <a:prstGeom prst="rect">
                <a:avLst/>
              </a:prstGeom>
            </p:spPr>
            <p:txBody>
              <a:bodyPr lIns="46214" tIns="46214" rIns="46214" bIns="46214" rtlCol="0" anchor="ctr"/>
              <a:lstStyle/>
              <a:p>
                <a:pPr algn="ctr">
                  <a:lnSpc>
                    <a:spcPts val="1783"/>
                  </a:lnSpc>
                </a:pPr>
                <a:endParaRPr/>
              </a:p>
            </p:txBody>
          </p:sp>
        </p:grpSp>
        <p:grpSp>
          <p:nvGrpSpPr>
            <p:cNvPr id="6" name="Group 6"/>
            <p:cNvGrpSpPr/>
            <p:nvPr/>
          </p:nvGrpSpPr>
          <p:grpSpPr>
            <a:xfrm>
              <a:off x="1174220" y="54211"/>
              <a:ext cx="875214" cy="13661789"/>
              <a:chOff x="0" y="0"/>
              <a:chExt cx="258586" cy="4036437"/>
            </a:xfrm>
          </p:grpSpPr>
          <p:sp>
            <p:nvSpPr>
              <p:cNvPr id="7" name="Freeform 7"/>
              <p:cNvSpPr/>
              <p:nvPr/>
            </p:nvSpPr>
            <p:spPr>
              <a:xfrm>
                <a:off x="0" y="0"/>
                <a:ext cx="258586" cy="4036437"/>
              </a:xfrm>
              <a:custGeom>
                <a:avLst/>
                <a:gdLst/>
                <a:ahLst/>
                <a:cxnLst/>
                <a:rect l="l" t="t" r="r" b="b"/>
                <a:pathLst>
                  <a:path w="258586" h="4036437">
                    <a:moveTo>
                      <a:pt x="0" y="0"/>
                    </a:moveTo>
                    <a:lnTo>
                      <a:pt x="258586" y="0"/>
                    </a:lnTo>
                    <a:lnTo>
                      <a:pt x="258586" y="4036437"/>
                    </a:lnTo>
                    <a:lnTo>
                      <a:pt x="0" y="4036437"/>
                    </a:lnTo>
                    <a:close/>
                  </a:path>
                </a:pathLst>
              </a:custGeom>
              <a:solidFill>
                <a:srgbClr val="000000"/>
              </a:solidFill>
            </p:spPr>
            <p:txBody>
              <a:bodyPr/>
              <a:lstStyle/>
              <a:p>
                <a:endParaRPr lang="en-US"/>
              </a:p>
            </p:txBody>
          </p:sp>
          <p:sp>
            <p:nvSpPr>
              <p:cNvPr id="8" name="TextBox 8"/>
              <p:cNvSpPr txBox="1"/>
              <p:nvPr/>
            </p:nvSpPr>
            <p:spPr>
              <a:xfrm>
                <a:off x="0" y="-28575"/>
                <a:ext cx="258586" cy="4065012"/>
              </a:xfrm>
              <a:prstGeom prst="rect">
                <a:avLst/>
              </a:prstGeom>
            </p:spPr>
            <p:txBody>
              <a:bodyPr lIns="46214" tIns="46214" rIns="46214" bIns="46214" rtlCol="0" anchor="ctr"/>
              <a:lstStyle/>
              <a:p>
                <a:pPr algn="ctr">
                  <a:lnSpc>
                    <a:spcPts val="1783"/>
                  </a:lnSpc>
                </a:pPr>
                <a:endParaRPr/>
              </a:p>
            </p:txBody>
          </p:sp>
        </p:grpSp>
        <p:grpSp>
          <p:nvGrpSpPr>
            <p:cNvPr id="9" name="Group 9"/>
            <p:cNvGrpSpPr/>
            <p:nvPr/>
          </p:nvGrpSpPr>
          <p:grpSpPr>
            <a:xfrm>
              <a:off x="891989" y="0"/>
              <a:ext cx="166913" cy="13661789"/>
              <a:chOff x="0" y="0"/>
              <a:chExt cx="49315" cy="4036437"/>
            </a:xfrm>
          </p:grpSpPr>
          <p:sp>
            <p:nvSpPr>
              <p:cNvPr id="10" name="Freeform 10"/>
              <p:cNvSpPr/>
              <p:nvPr/>
            </p:nvSpPr>
            <p:spPr>
              <a:xfrm>
                <a:off x="0" y="0"/>
                <a:ext cx="49315" cy="4036437"/>
              </a:xfrm>
              <a:custGeom>
                <a:avLst/>
                <a:gdLst/>
                <a:ahLst/>
                <a:cxnLst/>
                <a:rect l="l" t="t" r="r" b="b"/>
                <a:pathLst>
                  <a:path w="49315" h="4036437">
                    <a:moveTo>
                      <a:pt x="0" y="0"/>
                    </a:moveTo>
                    <a:lnTo>
                      <a:pt x="49315" y="0"/>
                    </a:lnTo>
                    <a:lnTo>
                      <a:pt x="49315" y="4036437"/>
                    </a:lnTo>
                    <a:lnTo>
                      <a:pt x="0" y="4036437"/>
                    </a:lnTo>
                    <a:close/>
                  </a:path>
                </a:pathLst>
              </a:custGeom>
              <a:solidFill>
                <a:srgbClr val="A6A6A6"/>
              </a:solidFill>
            </p:spPr>
            <p:txBody>
              <a:bodyPr/>
              <a:lstStyle/>
              <a:p>
                <a:endParaRPr lang="en-US"/>
              </a:p>
            </p:txBody>
          </p:sp>
          <p:sp>
            <p:nvSpPr>
              <p:cNvPr id="11" name="TextBox 11"/>
              <p:cNvSpPr txBox="1"/>
              <p:nvPr/>
            </p:nvSpPr>
            <p:spPr>
              <a:xfrm>
                <a:off x="0" y="-28575"/>
                <a:ext cx="49315" cy="4065012"/>
              </a:xfrm>
              <a:prstGeom prst="rect">
                <a:avLst/>
              </a:prstGeom>
            </p:spPr>
            <p:txBody>
              <a:bodyPr lIns="46214" tIns="46214" rIns="46214" bIns="46214" rtlCol="0" anchor="ctr"/>
              <a:lstStyle/>
              <a:p>
                <a:pPr algn="ctr">
                  <a:lnSpc>
                    <a:spcPts val="1783"/>
                  </a:lnSpc>
                </a:pPr>
                <a:endParaRPr/>
              </a:p>
            </p:txBody>
          </p:sp>
        </p:grpSp>
      </p:grpSp>
      <p:grpSp>
        <p:nvGrpSpPr>
          <p:cNvPr id="12" name="Group 12"/>
          <p:cNvGrpSpPr/>
          <p:nvPr/>
        </p:nvGrpSpPr>
        <p:grpSpPr>
          <a:xfrm>
            <a:off x="-2147204" y="264129"/>
            <a:ext cx="21634281" cy="1529142"/>
            <a:chOff x="0" y="0"/>
            <a:chExt cx="28845708" cy="2038855"/>
          </a:xfrm>
        </p:grpSpPr>
        <p:grpSp>
          <p:nvGrpSpPr>
            <p:cNvPr id="13" name="Group 13"/>
            <p:cNvGrpSpPr/>
            <p:nvPr/>
          </p:nvGrpSpPr>
          <p:grpSpPr>
            <a:xfrm>
              <a:off x="0" y="0"/>
              <a:ext cx="28845708" cy="2038855"/>
              <a:chOff x="0" y="0"/>
              <a:chExt cx="5697918" cy="402737"/>
            </a:xfrm>
          </p:grpSpPr>
          <p:sp>
            <p:nvSpPr>
              <p:cNvPr id="14" name="Freeform 14"/>
              <p:cNvSpPr/>
              <p:nvPr/>
            </p:nvSpPr>
            <p:spPr>
              <a:xfrm>
                <a:off x="0" y="0"/>
                <a:ext cx="5697918" cy="402737"/>
              </a:xfrm>
              <a:custGeom>
                <a:avLst/>
                <a:gdLst/>
                <a:ahLst/>
                <a:cxnLst/>
                <a:rect l="l" t="t" r="r" b="b"/>
                <a:pathLst>
                  <a:path w="5697918" h="402737">
                    <a:moveTo>
                      <a:pt x="18251" y="0"/>
                    </a:moveTo>
                    <a:lnTo>
                      <a:pt x="5679667" y="0"/>
                    </a:lnTo>
                    <a:cubicBezTo>
                      <a:pt x="5689747" y="0"/>
                      <a:pt x="5697918" y="8171"/>
                      <a:pt x="5697918" y="18251"/>
                    </a:cubicBezTo>
                    <a:lnTo>
                      <a:pt x="5697918" y="384486"/>
                    </a:lnTo>
                    <a:cubicBezTo>
                      <a:pt x="5697918" y="389327"/>
                      <a:pt x="5695995" y="393969"/>
                      <a:pt x="5692572" y="397391"/>
                    </a:cubicBezTo>
                    <a:cubicBezTo>
                      <a:pt x="5689150" y="400814"/>
                      <a:pt x="5684508" y="402737"/>
                      <a:pt x="5679667" y="402737"/>
                    </a:cubicBezTo>
                    <a:lnTo>
                      <a:pt x="18251" y="402737"/>
                    </a:lnTo>
                    <a:cubicBezTo>
                      <a:pt x="13410" y="402737"/>
                      <a:pt x="8768" y="400814"/>
                      <a:pt x="5345" y="397391"/>
                    </a:cubicBezTo>
                    <a:cubicBezTo>
                      <a:pt x="1923" y="393969"/>
                      <a:pt x="0" y="389327"/>
                      <a:pt x="0" y="384486"/>
                    </a:cubicBezTo>
                    <a:lnTo>
                      <a:pt x="0" y="18251"/>
                    </a:lnTo>
                    <a:cubicBezTo>
                      <a:pt x="0" y="13410"/>
                      <a:pt x="1923" y="8768"/>
                      <a:pt x="5345" y="5345"/>
                    </a:cubicBezTo>
                    <a:cubicBezTo>
                      <a:pt x="8768" y="1923"/>
                      <a:pt x="13410" y="0"/>
                      <a:pt x="18251" y="0"/>
                    </a:cubicBezTo>
                    <a:close/>
                  </a:path>
                </a:pathLst>
              </a:custGeom>
              <a:solidFill>
                <a:srgbClr val="F4D378"/>
              </a:solidFill>
            </p:spPr>
            <p:txBody>
              <a:bodyPr/>
              <a:lstStyle/>
              <a:p>
                <a:endParaRPr lang="en-US"/>
              </a:p>
            </p:txBody>
          </p:sp>
          <p:sp>
            <p:nvSpPr>
              <p:cNvPr id="15" name="TextBox 15"/>
              <p:cNvSpPr txBox="1"/>
              <p:nvPr/>
            </p:nvSpPr>
            <p:spPr>
              <a:xfrm>
                <a:off x="0" y="-47625"/>
                <a:ext cx="5697918" cy="450362"/>
              </a:xfrm>
              <a:prstGeom prst="rect">
                <a:avLst/>
              </a:prstGeom>
            </p:spPr>
            <p:txBody>
              <a:bodyPr lIns="50800" tIns="50800" rIns="50800" bIns="50800" rtlCol="0" anchor="ctr"/>
              <a:lstStyle/>
              <a:p>
                <a:pPr algn="ctr">
                  <a:lnSpc>
                    <a:spcPts val="1960"/>
                  </a:lnSpc>
                </a:pPr>
                <a:endParaRPr/>
              </a:p>
            </p:txBody>
          </p:sp>
        </p:grpSp>
        <p:sp>
          <p:nvSpPr>
            <p:cNvPr id="16" name="TextBox 16"/>
            <p:cNvSpPr txBox="1"/>
            <p:nvPr/>
          </p:nvSpPr>
          <p:spPr>
            <a:xfrm>
              <a:off x="7596471" y="409100"/>
              <a:ext cx="18346060" cy="1258755"/>
            </a:xfrm>
            <a:prstGeom prst="rect">
              <a:avLst/>
            </a:prstGeom>
          </p:spPr>
          <p:txBody>
            <a:bodyPr lIns="0" tIns="0" rIns="0" bIns="0" rtlCol="0" anchor="t">
              <a:spAutoFit/>
            </a:bodyPr>
            <a:lstStyle/>
            <a:p>
              <a:pPr algn="l">
                <a:lnSpc>
                  <a:spcPts val="6417"/>
                </a:lnSpc>
              </a:pPr>
              <a:r>
                <a:rPr lang="en-US" sz="6417" b="1">
                  <a:solidFill>
                    <a:srgbClr val="000000"/>
                  </a:solidFill>
                  <a:latin typeface="Telegraf Bold"/>
                  <a:ea typeface="Telegraf Bold"/>
                  <a:cs typeface="Telegraf Bold"/>
                  <a:sym typeface="Telegraf Bold"/>
                </a:rPr>
                <a:t>Client Wireframe</a:t>
              </a:r>
            </a:p>
          </p:txBody>
        </p:sp>
        <p:grpSp>
          <p:nvGrpSpPr>
            <p:cNvPr id="17" name="Group 17"/>
            <p:cNvGrpSpPr/>
            <p:nvPr/>
          </p:nvGrpSpPr>
          <p:grpSpPr>
            <a:xfrm>
              <a:off x="3693175" y="714955"/>
              <a:ext cx="608945" cy="60894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9292"/>
              </a:solidFill>
            </p:spPr>
            <p:txBody>
              <a:bodyPr/>
              <a:lstStyle/>
              <a:p>
                <a:endParaRPr lang="en-US"/>
              </a:p>
            </p:txBody>
          </p:sp>
          <p:sp>
            <p:nvSpPr>
              <p:cNvPr id="19" name="TextBox 19"/>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nvGrpSpPr>
            <p:cNvPr id="20" name="Group 20"/>
            <p:cNvGrpSpPr/>
            <p:nvPr/>
          </p:nvGrpSpPr>
          <p:grpSpPr>
            <a:xfrm>
              <a:off x="4494088" y="714955"/>
              <a:ext cx="608945" cy="60894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C859"/>
              </a:solidFill>
            </p:spPr>
            <p:txBody>
              <a:bodyPr/>
              <a:lstStyle/>
              <a:p>
                <a:endParaRPr lang="en-US"/>
              </a:p>
            </p:txBody>
          </p:sp>
          <p:sp>
            <p:nvSpPr>
              <p:cNvPr id="22" name="TextBox 22"/>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nvGrpSpPr>
            <p:cNvPr id="23" name="Group 23"/>
            <p:cNvGrpSpPr/>
            <p:nvPr/>
          </p:nvGrpSpPr>
          <p:grpSpPr>
            <a:xfrm>
              <a:off x="5295002" y="714955"/>
              <a:ext cx="608945" cy="608945"/>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C433A"/>
              </a:solidFill>
            </p:spPr>
            <p:txBody>
              <a:bodyPr/>
              <a:lstStyle/>
              <a:p>
                <a:endParaRPr lang="en-US"/>
              </a:p>
            </p:txBody>
          </p:sp>
          <p:sp>
            <p:nvSpPr>
              <p:cNvPr id="25" name="TextBox 25"/>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sp>
        <p:nvSpPr>
          <p:cNvPr id="26" name="Freeform 26"/>
          <p:cNvSpPr/>
          <p:nvPr/>
        </p:nvSpPr>
        <p:spPr>
          <a:xfrm>
            <a:off x="5125699" y="2508748"/>
            <a:ext cx="8798603" cy="7237415"/>
          </a:xfrm>
          <a:custGeom>
            <a:avLst/>
            <a:gdLst/>
            <a:ahLst/>
            <a:cxnLst/>
            <a:rect l="l" t="t" r="r" b="b"/>
            <a:pathLst>
              <a:path w="8798603" h="7237415">
                <a:moveTo>
                  <a:pt x="0" y="0"/>
                </a:moveTo>
                <a:lnTo>
                  <a:pt x="8798602" y="0"/>
                </a:lnTo>
                <a:lnTo>
                  <a:pt x="8798602" y="7237414"/>
                </a:lnTo>
                <a:lnTo>
                  <a:pt x="0" y="7237414"/>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888757" y="494716"/>
            <a:ext cx="3636243" cy="1953592"/>
            <a:chOff x="0" y="0"/>
            <a:chExt cx="866568" cy="465568"/>
          </a:xfrm>
        </p:grpSpPr>
        <p:sp>
          <p:nvSpPr>
            <p:cNvPr id="3" name="Freeform 3"/>
            <p:cNvSpPr/>
            <p:nvPr/>
          </p:nvSpPr>
          <p:spPr>
            <a:xfrm>
              <a:off x="0" y="0"/>
              <a:ext cx="866568" cy="465568"/>
            </a:xfrm>
            <a:custGeom>
              <a:avLst/>
              <a:gdLst/>
              <a:ahLst/>
              <a:cxnLst/>
              <a:rect l="l" t="t" r="r" b="b"/>
              <a:pathLst>
                <a:path w="866568" h="465568">
                  <a:moveTo>
                    <a:pt x="95809" y="0"/>
                  </a:moveTo>
                  <a:lnTo>
                    <a:pt x="770758" y="0"/>
                  </a:lnTo>
                  <a:cubicBezTo>
                    <a:pt x="796168" y="0"/>
                    <a:pt x="820538" y="10094"/>
                    <a:pt x="838506" y="28062"/>
                  </a:cubicBezTo>
                  <a:cubicBezTo>
                    <a:pt x="856473" y="46030"/>
                    <a:pt x="866568" y="70399"/>
                    <a:pt x="866568" y="95809"/>
                  </a:cubicBezTo>
                  <a:lnTo>
                    <a:pt x="866568" y="369759"/>
                  </a:lnTo>
                  <a:cubicBezTo>
                    <a:pt x="866568" y="422673"/>
                    <a:pt x="823672" y="465568"/>
                    <a:pt x="770758" y="465568"/>
                  </a:cubicBezTo>
                  <a:lnTo>
                    <a:pt x="95809" y="465568"/>
                  </a:lnTo>
                  <a:cubicBezTo>
                    <a:pt x="42895" y="465568"/>
                    <a:pt x="0" y="422673"/>
                    <a:pt x="0" y="369759"/>
                  </a:cubicBezTo>
                  <a:lnTo>
                    <a:pt x="0" y="95809"/>
                  </a:lnTo>
                  <a:cubicBezTo>
                    <a:pt x="0" y="42895"/>
                    <a:pt x="42895" y="0"/>
                    <a:pt x="95809" y="0"/>
                  </a:cubicBezTo>
                  <a:close/>
                </a:path>
              </a:pathLst>
            </a:custGeom>
            <a:solidFill>
              <a:srgbClr val="FFE7A5"/>
            </a:solidFill>
          </p:spPr>
          <p:txBody>
            <a:bodyPr/>
            <a:lstStyle/>
            <a:p>
              <a:endParaRPr lang="en-US"/>
            </a:p>
          </p:txBody>
        </p:sp>
        <p:sp>
          <p:nvSpPr>
            <p:cNvPr id="4" name="TextBox 4"/>
            <p:cNvSpPr txBox="1"/>
            <p:nvPr/>
          </p:nvSpPr>
          <p:spPr>
            <a:xfrm>
              <a:off x="0" y="-28575"/>
              <a:ext cx="866568" cy="494143"/>
            </a:xfrm>
            <a:prstGeom prst="rect">
              <a:avLst/>
            </a:prstGeom>
          </p:spPr>
          <p:txBody>
            <a:bodyPr lIns="33278" tIns="33278" rIns="33278" bIns="33278" rtlCol="0" anchor="ctr"/>
            <a:lstStyle/>
            <a:p>
              <a:pPr algn="ctr">
                <a:lnSpc>
                  <a:spcPts val="1742"/>
                </a:lnSpc>
                <a:spcBef>
                  <a:spcPct val="0"/>
                </a:spcBef>
              </a:pPr>
              <a:endParaRPr/>
            </a:p>
          </p:txBody>
        </p:sp>
      </p:grpSp>
      <p:grpSp>
        <p:nvGrpSpPr>
          <p:cNvPr id="5" name="Group 5"/>
          <p:cNvGrpSpPr/>
          <p:nvPr/>
        </p:nvGrpSpPr>
        <p:grpSpPr>
          <a:xfrm>
            <a:off x="315613" y="494716"/>
            <a:ext cx="6308147" cy="1953592"/>
            <a:chOff x="0" y="0"/>
            <a:chExt cx="1503320" cy="465568"/>
          </a:xfrm>
        </p:grpSpPr>
        <p:sp>
          <p:nvSpPr>
            <p:cNvPr id="6" name="Freeform 6"/>
            <p:cNvSpPr/>
            <p:nvPr/>
          </p:nvSpPr>
          <p:spPr>
            <a:xfrm>
              <a:off x="0" y="0"/>
              <a:ext cx="1503320" cy="465568"/>
            </a:xfrm>
            <a:custGeom>
              <a:avLst/>
              <a:gdLst/>
              <a:ahLst/>
              <a:cxnLst/>
              <a:rect l="l" t="t" r="r" b="b"/>
              <a:pathLst>
                <a:path w="1503320" h="465568">
                  <a:moveTo>
                    <a:pt x="55228" y="0"/>
                  </a:moveTo>
                  <a:lnTo>
                    <a:pt x="1448092" y="0"/>
                  </a:lnTo>
                  <a:cubicBezTo>
                    <a:pt x="1462739" y="0"/>
                    <a:pt x="1476787" y="5819"/>
                    <a:pt x="1487144" y="16176"/>
                  </a:cubicBezTo>
                  <a:cubicBezTo>
                    <a:pt x="1497501" y="26533"/>
                    <a:pt x="1503320" y="40581"/>
                    <a:pt x="1503320" y="55228"/>
                  </a:cubicBezTo>
                  <a:lnTo>
                    <a:pt x="1503320" y="410340"/>
                  </a:lnTo>
                  <a:cubicBezTo>
                    <a:pt x="1503320" y="440842"/>
                    <a:pt x="1478593" y="465568"/>
                    <a:pt x="1448092" y="465568"/>
                  </a:cubicBezTo>
                  <a:lnTo>
                    <a:pt x="55228" y="465568"/>
                  </a:lnTo>
                  <a:cubicBezTo>
                    <a:pt x="24726" y="465568"/>
                    <a:pt x="0" y="440842"/>
                    <a:pt x="0" y="410340"/>
                  </a:cubicBezTo>
                  <a:lnTo>
                    <a:pt x="0" y="55228"/>
                  </a:lnTo>
                  <a:cubicBezTo>
                    <a:pt x="0" y="24726"/>
                    <a:pt x="24726" y="0"/>
                    <a:pt x="55228" y="0"/>
                  </a:cubicBezTo>
                  <a:close/>
                </a:path>
              </a:pathLst>
            </a:custGeom>
            <a:solidFill>
              <a:srgbClr val="FFFFFF"/>
            </a:solidFill>
          </p:spPr>
          <p:txBody>
            <a:bodyPr/>
            <a:lstStyle/>
            <a:p>
              <a:endParaRPr lang="en-US"/>
            </a:p>
          </p:txBody>
        </p:sp>
        <p:sp>
          <p:nvSpPr>
            <p:cNvPr id="7" name="TextBox 7"/>
            <p:cNvSpPr txBox="1"/>
            <p:nvPr/>
          </p:nvSpPr>
          <p:spPr>
            <a:xfrm>
              <a:off x="0" y="-28575"/>
              <a:ext cx="1503320" cy="494143"/>
            </a:xfrm>
            <a:prstGeom prst="rect">
              <a:avLst/>
            </a:prstGeom>
          </p:spPr>
          <p:txBody>
            <a:bodyPr lIns="33278" tIns="33278" rIns="33278" bIns="33278" rtlCol="0" anchor="ctr"/>
            <a:lstStyle/>
            <a:p>
              <a:pPr algn="ctr">
                <a:lnSpc>
                  <a:spcPts val="1742"/>
                </a:lnSpc>
                <a:spcBef>
                  <a:spcPct val="0"/>
                </a:spcBef>
              </a:pPr>
              <a:endParaRPr/>
            </a:p>
          </p:txBody>
        </p:sp>
      </p:grpSp>
      <p:grpSp>
        <p:nvGrpSpPr>
          <p:cNvPr id="8" name="Group 8"/>
          <p:cNvGrpSpPr/>
          <p:nvPr/>
        </p:nvGrpSpPr>
        <p:grpSpPr>
          <a:xfrm>
            <a:off x="-409224" y="1596018"/>
            <a:ext cx="20211118" cy="10129021"/>
            <a:chOff x="0" y="0"/>
            <a:chExt cx="4816593" cy="2413888"/>
          </a:xfrm>
        </p:grpSpPr>
        <p:sp>
          <p:nvSpPr>
            <p:cNvPr id="9" name="Freeform 9"/>
            <p:cNvSpPr/>
            <p:nvPr/>
          </p:nvSpPr>
          <p:spPr>
            <a:xfrm>
              <a:off x="0" y="0"/>
              <a:ext cx="4816592" cy="2413888"/>
            </a:xfrm>
            <a:custGeom>
              <a:avLst/>
              <a:gdLst/>
              <a:ahLst/>
              <a:cxnLst/>
              <a:rect l="l" t="t" r="r" b="b"/>
              <a:pathLst>
                <a:path w="4816592" h="2413888">
                  <a:moveTo>
                    <a:pt x="0" y="0"/>
                  </a:moveTo>
                  <a:lnTo>
                    <a:pt x="4816592" y="0"/>
                  </a:lnTo>
                  <a:lnTo>
                    <a:pt x="4816592" y="2413888"/>
                  </a:lnTo>
                  <a:lnTo>
                    <a:pt x="0" y="2413888"/>
                  </a:lnTo>
                  <a:close/>
                </a:path>
              </a:pathLst>
            </a:custGeom>
            <a:solidFill>
              <a:srgbClr val="FFFFFF"/>
            </a:solidFill>
          </p:spPr>
          <p:txBody>
            <a:bodyPr/>
            <a:lstStyle/>
            <a:p>
              <a:endParaRPr lang="en-US"/>
            </a:p>
          </p:txBody>
        </p:sp>
        <p:sp>
          <p:nvSpPr>
            <p:cNvPr id="10" name="TextBox 10"/>
            <p:cNvSpPr txBox="1"/>
            <p:nvPr/>
          </p:nvSpPr>
          <p:spPr>
            <a:xfrm>
              <a:off x="0" y="-28575"/>
              <a:ext cx="4816593" cy="2442463"/>
            </a:xfrm>
            <a:prstGeom prst="rect">
              <a:avLst/>
            </a:prstGeom>
          </p:spPr>
          <p:txBody>
            <a:bodyPr lIns="33278" tIns="33278" rIns="33278" bIns="33278" rtlCol="0" anchor="ctr"/>
            <a:lstStyle/>
            <a:p>
              <a:pPr algn="ctr">
                <a:lnSpc>
                  <a:spcPts val="1742"/>
                </a:lnSpc>
                <a:spcBef>
                  <a:spcPct val="0"/>
                </a:spcBef>
              </a:pPr>
              <a:endParaRPr/>
            </a:p>
          </p:txBody>
        </p:sp>
      </p:grpSp>
      <p:sp>
        <p:nvSpPr>
          <p:cNvPr id="11" name="Freeform 11"/>
          <p:cNvSpPr/>
          <p:nvPr/>
        </p:nvSpPr>
        <p:spPr>
          <a:xfrm>
            <a:off x="883244" y="791099"/>
            <a:ext cx="1077857" cy="1077857"/>
          </a:xfrm>
          <a:custGeom>
            <a:avLst/>
            <a:gdLst/>
            <a:ahLst/>
            <a:cxnLst/>
            <a:rect l="l" t="t" r="r" b="b"/>
            <a:pathLst>
              <a:path w="1077857" h="1077857">
                <a:moveTo>
                  <a:pt x="0" y="0"/>
                </a:moveTo>
                <a:lnTo>
                  <a:pt x="1077857" y="0"/>
                </a:lnTo>
                <a:lnTo>
                  <a:pt x="1077857" y="1077857"/>
                </a:lnTo>
                <a:lnTo>
                  <a:pt x="0" y="1077857"/>
                </a:lnTo>
                <a:lnTo>
                  <a:pt x="0" y="0"/>
                </a:lnTo>
                <a:close/>
              </a:path>
            </a:pathLst>
          </a:custGeom>
          <a:blipFill>
            <a:blip r:embed="rId2"/>
            <a:stretch>
              <a:fillRect/>
            </a:stretch>
          </a:blipFill>
        </p:spPr>
        <p:txBody>
          <a:bodyPr/>
          <a:lstStyle/>
          <a:p>
            <a:endParaRPr lang="en-US"/>
          </a:p>
        </p:txBody>
      </p:sp>
      <p:sp>
        <p:nvSpPr>
          <p:cNvPr id="12" name="TextBox 12"/>
          <p:cNvSpPr txBox="1"/>
          <p:nvPr/>
        </p:nvSpPr>
        <p:spPr>
          <a:xfrm>
            <a:off x="2192861" y="948754"/>
            <a:ext cx="3695896" cy="623660"/>
          </a:xfrm>
          <a:prstGeom prst="rect">
            <a:avLst/>
          </a:prstGeom>
        </p:spPr>
        <p:txBody>
          <a:bodyPr lIns="0" tIns="0" rIns="0" bIns="0" rtlCol="0" anchor="t">
            <a:spAutoFit/>
          </a:bodyPr>
          <a:lstStyle/>
          <a:p>
            <a:pPr algn="l">
              <a:lnSpc>
                <a:spcPts val="2428"/>
              </a:lnSpc>
            </a:pPr>
            <a:r>
              <a:rPr lang="en-US" sz="2428" b="1">
                <a:solidFill>
                  <a:srgbClr val="000000"/>
                </a:solidFill>
                <a:latin typeface="DM Sans Bold"/>
                <a:ea typeface="DM Sans Bold"/>
                <a:cs typeface="DM Sans Bold"/>
                <a:sym typeface="DM Sans Bold"/>
              </a:rPr>
              <a:t>Technological University of the Philippines</a:t>
            </a:r>
          </a:p>
        </p:txBody>
      </p:sp>
      <p:sp>
        <p:nvSpPr>
          <p:cNvPr id="13" name="Freeform 13"/>
          <p:cNvSpPr/>
          <p:nvPr/>
        </p:nvSpPr>
        <p:spPr>
          <a:xfrm rot="163326" flipH="1">
            <a:off x="9190118" y="-215919"/>
            <a:ext cx="10945695" cy="13302685"/>
          </a:xfrm>
          <a:custGeom>
            <a:avLst/>
            <a:gdLst/>
            <a:ahLst/>
            <a:cxnLst/>
            <a:rect l="l" t="t" r="r" b="b"/>
            <a:pathLst>
              <a:path w="10945695" h="13302685">
                <a:moveTo>
                  <a:pt x="10945696" y="0"/>
                </a:moveTo>
                <a:lnTo>
                  <a:pt x="0" y="0"/>
                </a:lnTo>
                <a:lnTo>
                  <a:pt x="0" y="13302685"/>
                </a:lnTo>
                <a:lnTo>
                  <a:pt x="10945696" y="13302685"/>
                </a:lnTo>
                <a:lnTo>
                  <a:pt x="10945696" y="0"/>
                </a:lnTo>
                <a:close/>
              </a:path>
            </a:pathLst>
          </a:custGeom>
          <a:blipFill>
            <a:blip r:embed="rId3">
              <a:alphaModFix amt="44999"/>
            </a:blip>
            <a:stretch>
              <a:fillRect t="-31772" r="-140222"/>
            </a:stretch>
          </a:blipFill>
        </p:spPr>
        <p:txBody>
          <a:bodyPr/>
          <a:lstStyle/>
          <a:p>
            <a:endParaRPr lang="en-US"/>
          </a:p>
        </p:txBody>
      </p:sp>
      <p:sp>
        <p:nvSpPr>
          <p:cNvPr id="14" name="TextBox 14"/>
          <p:cNvSpPr txBox="1"/>
          <p:nvPr/>
        </p:nvSpPr>
        <p:spPr>
          <a:xfrm>
            <a:off x="4613045" y="5299568"/>
            <a:ext cx="7645634" cy="1824490"/>
          </a:xfrm>
          <a:prstGeom prst="rect">
            <a:avLst/>
          </a:prstGeom>
        </p:spPr>
        <p:txBody>
          <a:bodyPr lIns="0" tIns="0" rIns="0" bIns="0" rtlCol="0" anchor="t">
            <a:spAutoFit/>
          </a:bodyPr>
          <a:lstStyle/>
          <a:p>
            <a:pPr algn="l">
              <a:lnSpc>
                <a:spcPts val="13283"/>
              </a:lnSpc>
              <a:spcBef>
                <a:spcPct val="0"/>
              </a:spcBef>
            </a:pPr>
            <a:r>
              <a:rPr lang="en-US" sz="14758">
                <a:solidFill>
                  <a:srgbClr val="000000"/>
                </a:solidFill>
                <a:latin typeface="Organic"/>
                <a:ea typeface="Organic"/>
                <a:cs typeface="Organic"/>
                <a:sym typeface="Organic"/>
              </a:rPr>
              <a:t>THANK</a:t>
            </a:r>
          </a:p>
        </p:txBody>
      </p:sp>
      <p:sp>
        <p:nvSpPr>
          <p:cNvPr id="15" name="TextBox 15"/>
          <p:cNvSpPr txBox="1"/>
          <p:nvPr/>
        </p:nvSpPr>
        <p:spPr>
          <a:xfrm>
            <a:off x="9696335" y="5274304"/>
            <a:ext cx="8858233" cy="1849754"/>
          </a:xfrm>
          <a:prstGeom prst="rect">
            <a:avLst/>
          </a:prstGeom>
        </p:spPr>
        <p:txBody>
          <a:bodyPr lIns="0" tIns="0" rIns="0" bIns="0" rtlCol="0" anchor="t">
            <a:spAutoFit/>
          </a:bodyPr>
          <a:lstStyle/>
          <a:p>
            <a:pPr algn="l">
              <a:lnSpc>
                <a:spcPts val="13319"/>
              </a:lnSpc>
              <a:spcBef>
                <a:spcPct val="0"/>
              </a:spcBef>
            </a:pPr>
            <a:r>
              <a:rPr lang="en-US" sz="14799">
                <a:solidFill>
                  <a:srgbClr val="000000"/>
                </a:solidFill>
                <a:latin typeface="Organic"/>
                <a:ea typeface="Organic"/>
                <a:cs typeface="Organic"/>
                <a:sym typeface="Organic"/>
              </a:rPr>
              <a:t>YOU !!!</a:t>
            </a:r>
          </a:p>
        </p:txBody>
      </p:sp>
      <p:grpSp>
        <p:nvGrpSpPr>
          <p:cNvPr id="16" name="Group 16"/>
          <p:cNvGrpSpPr/>
          <p:nvPr/>
        </p:nvGrpSpPr>
        <p:grpSpPr>
          <a:xfrm>
            <a:off x="16363221" y="780063"/>
            <a:ext cx="1658079" cy="456709"/>
            <a:chOff x="0" y="0"/>
            <a:chExt cx="2210772" cy="608945"/>
          </a:xfrm>
        </p:grpSpPr>
        <p:grpSp>
          <p:nvGrpSpPr>
            <p:cNvPr id="17" name="Group 17"/>
            <p:cNvGrpSpPr/>
            <p:nvPr/>
          </p:nvGrpSpPr>
          <p:grpSpPr>
            <a:xfrm>
              <a:off x="0" y="0"/>
              <a:ext cx="608945" cy="60894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9292"/>
              </a:solidFill>
            </p:spPr>
            <p:txBody>
              <a:bodyPr/>
              <a:lstStyle/>
              <a:p>
                <a:endParaRPr lang="en-US"/>
              </a:p>
            </p:txBody>
          </p:sp>
          <p:sp>
            <p:nvSpPr>
              <p:cNvPr id="19" name="TextBox 19"/>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nvGrpSpPr>
            <p:cNvPr id="20" name="Group 20"/>
            <p:cNvGrpSpPr/>
            <p:nvPr/>
          </p:nvGrpSpPr>
          <p:grpSpPr>
            <a:xfrm>
              <a:off x="800914" y="0"/>
              <a:ext cx="608945" cy="60894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C859"/>
              </a:solidFill>
            </p:spPr>
            <p:txBody>
              <a:bodyPr/>
              <a:lstStyle/>
              <a:p>
                <a:endParaRPr lang="en-US"/>
              </a:p>
            </p:txBody>
          </p:sp>
          <p:sp>
            <p:nvSpPr>
              <p:cNvPr id="22" name="TextBox 22"/>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nvGrpSpPr>
            <p:cNvPr id="23" name="Group 23"/>
            <p:cNvGrpSpPr/>
            <p:nvPr/>
          </p:nvGrpSpPr>
          <p:grpSpPr>
            <a:xfrm>
              <a:off x="1601827" y="0"/>
              <a:ext cx="608945" cy="608945"/>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C433A"/>
              </a:solidFill>
            </p:spPr>
            <p:txBody>
              <a:bodyPr/>
              <a:lstStyle/>
              <a:p>
                <a:endParaRPr lang="en-US"/>
              </a:p>
            </p:txBody>
          </p:sp>
          <p:sp>
            <p:nvSpPr>
              <p:cNvPr id="25" name="TextBox 25"/>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grpSp>
        <p:nvGrpSpPr>
          <p:cNvPr id="26" name="Group 26"/>
          <p:cNvGrpSpPr/>
          <p:nvPr/>
        </p:nvGrpSpPr>
        <p:grpSpPr>
          <a:xfrm>
            <a:off x="7380982" y="7124058"/>
            <a:ext cx="4447752" cy="1379764"/>
            <a:chOff x="0" y="0"/>
            <a:chExt cx="1171424" cy="363395"/>
          </a:xfrm>
        </p:grpSpPr>
        <p:sp>
          <p:nvSpPr>
            <p:cNvPr id="27" name="Freeform 27"/>
            <p:cNvSpPr/>
            <p:nvPr/>
          </p:nvSpPr>
          <p:spPr>
            <a:xfrm>
              <a:off x="0" y="0"/>
              <a:ext cx="1171424" cy="363395"/>
            </a:xfrm>
            <a:custGeom>
              <a:avLst/>
              <a:gdLst/>
              <a:ahLst/>
              <a:cxnLst/>
              <a:rect l="l" t="t" r="r" b="b"/>
              <a:pathLst>
                <a:path w="1171424" h="363395">
                  <a:moveTo>
                    <a:pt x="968224" y="0"/>
                  </a:moveTo>
                  <a:cubicBezTo>
                    <a:pt x="1080449" y="0"/>
                    <a:pt x="1171424" y="81349"/>
                    <a:pt x="1171424" y="181697"/>
                  </a:cubicBezTo>
                  <a:cubicBezTo>
                    <a:pt x="1171424" y="282046"/>
                    <a:pt x="1080449" y="363395"/>
                    <a:pt x="968224" y="363395"/>
                  </a:cubicBezTo>
                  <a:lnTo>
                    <a:pt x="203200" y="363395"/>
                  </a:lnTo>
                  <a:cubicBezTo>
                    <a:pt x="90976" y="363395"/>
                    <a:pt x="0" y="282046"/>
                    <a:pt x="0" y="181697"/>
                  </a:cubicBezTo>
                  <a:cubicBezTo>
                    <a:pt x="0" y="81349"/>
                    <a:pt x="90976" y="0"/>
                    <a:pt x="203200" y="0"/>
                  </a:cubicBezTo>
                  <a:close/>
                </a:path>
              </a:pathLst>
            </a:custGeom>
            <a:solidFill>
              <a:srgbClr val="FDCD63"/>
            </a:solidFill>
          </p:spPr>
          <p:txBody>
            <a:bodyPr/>
            <a:lstStyle/>
            <a:p>
              <a:endParaRPr lang="en-US"/>
            </a:p>
          </p:txBody>
        </p:sp>
        <p:sp>
          <p:nvSpPr>
            <p:cNvPr id="28" name="TextBox 28"/>
            <p:cNvSpPr txBox="1"/>
            <p:nvPr/>
          </p:nvSpPr>
          <p:spPr>
            <a:xfrm>
              <a:off x="0" y="-38100"/>
              <a:ext cx="1171424" cy="401495"/>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7628575" y="7361413"/>
            <a:ext cx="4383113" cy="1484994"/>
          </a:xfrm>
          <a:prstGeom prst="rect">
            <a:avLst/>
          </a:prstGeom>
        </p:spPr>
        <p:txBody>
          <a:bodyPr lIns="0" tIns="0" rIns="0" bIns="0" rtlCol="0" anchor="t">
            <a:spAutoFit/>
          </a:bodyPr>
          <a:lstStyle/>
          <a:p>
            <a:pPr algn="l">
              <a:lnSpc>
                <a:spcPts val="6012"/>
              </a:lnSpc>
            </a:pPr>
            <a:r>
              <a:rPr lang="en-US" sz="4294" b="1" spc="42">
                <a:solidFill>
                  <a:srgbClr val="000000"/>
                </a:solidFill>
                <a:latin typeface="DM Sans Bold"/>
                <a:ea typeface="DM Sans Bold"/>
                <a:cs typeface="DM Sans Bold"/>
                <a:sym typeface="DM Sans Bold"/>
              </a:rPr>
              <a:t>BSIS - NS - 4A</a:t>
            </a:r>
          </a:p>
          <a:p>
            <a:pPr algn="l">
              <a:lnSpc>
                <a:spcPts val="6012"/>
              </a:lnSpc>
            </a:pPr>
            <a:endParaRPr lang="en-US" sz="4294" b="1" spc="42">
              <a:solidFill>
                <a:srgbClr val="000000"/>
              </a:solidFill>
              <a:latin typeface="DM Sans Bold"/>
              <a:ea typeface="DM Sans Bold"/>
              <a:cs typeface="DM Sans Bold"/>
              <a:sym typeface="DM Sans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888757" y="0"/>
            <a:ext cx="3636243" cy="1953592"/>
            <a:chOff x="0" y="0"/>
            <a:chExt cx="866568" cy="465568"/>
          </a:xfrm>
        </p:grpSpPr>
        <p:sp>
          <p:nvSpPr>
            <p:cNvPr id="3" name="Freeform 3"/>
            <p:cNvSpPr/>
            <p:nvPr/>
          </p:nvSpPr>
          <p:spPr>
            <a:xfrm>
              <a:off x="0" y="0"/>
              <a:ext cx="866568" cy="465568"/>
            </a:xfrm>
            <a:custGeom>
              <a:avLst/>
              <a:gdLst/>
              <a:ahLst/>
              <a:cxnLst/>
              <a:rect l="l" t="t" r="r" b="b"/>
              <a:pathLst>
                <a:path w="866568" h="465568">
                  <a:moveTo>
                    <a:pt x="95809" y="0"/>
                  </a:moveTo>
                  <a:lnTo>
                    <a:pt x="770758" y="0"/>
                  </a:lnTo>
                  <a:cubicBezTo>
                    <a:pt x="796168" y="0"/>
                    <a:pt x="820538" y="10094"/>
                    <a:pt x="838506" y="28062"/>
                  </a:cubicBezTo>
                  <a:cubicBezTo>
                    <a:pt x="856473" y="46030"/>
                    <a:pt x="866568" y="70399"/>
                    <a:pt x="866568" y="95809"/>
                  </a:cubicBezTo>
                  <a:lnTo>
                    <a:pt x="866568" y="369759"/>
                  </a:lnTo>
                  <a:cubicBezTo>
                    <a:pt x="866568" y="422673"/>
                    <a:pt x="823672" y="465568"/>
                    <a:pt x="770758" y="465568"/>
                  </a:cubicBezTo>
                  <a:lnTo>
                    <a:pt x="95809" y="465568"/>
                  </a:lnTo>
                  <a:cubicBezTo>
                    <a:pt x="42895" y="465568"/>
                    <a:pt x="0" y="422673"/>
                    <a:pt x="0" y="369759"/>
                  </a:cubicBezTo>
                  <a:lnTo>
                    <a:pt x="0" y="95809"/>
                  </a:lnTo>
                  <a:cubicBezTo>
                    <a:pt x="0" y="42895"/>
                    <a:pt x="42895" y="0"/>
                    <a:pt x="95809" y="0"/>
                  </a:cubicBezTo>
                  <a:close/>
                </a:path>
              </a:pathLst>
            </a:custGeom>
            <a:solidFill>
              <a:srgbClr val="FFE7A5"/>
            </a:solidFill>
          </p:spPr>
          <p:txBody>
            <a:bodyPr/>
            <a:lstStyle/>
            <a:p>
              <a:endParaRPr lang="en-US"/>
            </a:p>
          </p:txBody>
        </p:sp>
        <p:sp>
          <p:nvSpPr>
            <p:cNvPr id="4" name="TextBox 4"/>
            <p:cNvSpPr txBox="1"/>
            <p:nvPr/>
          </p:nvSpPr>
          <p:spPr>
            <a:xfrm>
              <a:off x="0" y="-28575"/>
              <a:ext cx="866568" cy="494143"/>
            </a:xfrm>
            <a:prstGeom prst="rect">
              <a:avLst/>
            </a:prstGeom>
          </p:spPr>
          <p:txBody>
            <a:bodyPr lIns="33278" tIns="33278" rIns="33278" bIns="33278" rtlCol="0" anchor="ctr"/>
            <a:lstStyle/>
            <a:p>
              <a:pPr algn="ctr">
                <a:lnSpc>
                  <a:spcPts val="1742"/>
                </a:lnSpc>
                <a:spcBef>
                  <a:spcPct val="0"/>
                </a:spcBef>
              </a:pPr>
              <a:endParaRPr/>
            </a:p>
          </p:txBody>
        </p:sp>
      </p:grpSp>
      <p:grpSp>
        <p:nvGrpSpPr>
          <p:cNvPr id="5" name="Group 5"/>
          <p:cNvGrpSpPr/>
          <p:nvPr/>
        </p:nvGrpSpPr>
        <p:grpSpPr>
          <a:xfrm>
            <a:off x="315613" y="0"/>
            <a:ext cx="6308147" cy="1953592"/>
            <a:chOff x="0" y="0"/>
            <a:chExt cx="1503320" cy="465568"/>
          </a:xfrm>
        </p:grpSpPr>
        <p:sp>
          <p:nvSpPr>
            <p:cNvPr id="6" name="Freeform 6"/>
            <p:cNvSpPr/>
            <p:nvPr/>
          </p:nvSpPr>
          <p:spPr>
            <a:xfrm>
              <a:off x="0" y="0"/>
              <a:ext cx="1503320" cy="465568"/>
            </a:xfrm>
            <a:custGeom>
              <a:avLst/>
              <a:gdLst/>
              <a:ahLst/>
              <a:cxnLst/>
              <a:rect l="l" t="t" r="r" b="b"/>
              <a:pathLst>
                <a:path w="1503320" h="465568">
                  <a:moveTo>
                    <a:pt x="55228" y="0"/>
                  </a:moveTo>
                  <a:lnTo>
                    <a:pt x="1448092" y="0"/>
                  </a:lnTo>
                  <a:cubicBezTo>
                    <a:pt x="1462739" y="0"/>
                    <a:pt x="1476787" y="5819"/>
                    <a:pt x="1487144" y="16176"/>
                  </a:cubicBezTo>
                  <a:cubicBezTo>
                    <a:pt x="1497501" y="26533"/>
                    <a:pt x="1503320" y="40581"/>
                    <a:pt x="1503320" y="55228"/>
                  </a:cubicBezTo>
                  <a:lnTo>
                    <a:pt x="1503320" y="410340"/>
                  </a:lnTo>
                  <a:cubicBezTo>
                    <a:pt x="1503320" y="440842"/>
                    <a:pt x="1478593" y="465568"/>
                    <a:pt x="1448092" y="465568"/>
                  </a:cubicBezTo>
                  <a:lnTo>
                    <a:pt x="55228" y="465568"/>
                  </a:lnTo>
                  <a:cubicBezTo>
                    <a:pt x="24726" y="465568"/>
                    <a:pt x="0" y="440842"/>
                    <a:pt x="0" y="410340"/>
                  </a:cubicBezTo>
                  <a:lnTo>
                    <a:pt x="0" y="55228"/>
                  </a:lnTo>
                  <a:cubicBezTo>
                    <a:pt x="0" y="24726"/>
                    <a:pt x="24726" y="0"/>
                    <a:pt x="55228" y="0"/>
                  </a:cubicBezTo>
                  <a:close/>
                </a:path>
              </a:pathLst>
            </a:custGeom>
            <a:solidFill>
              <a:srgbClr val="FFFFFF"/>
            </a:solidFill>
          </p:spPr>
          <p:txBody>
            <a:bodyPr/>
            <a:lstStyle/>
            <a:p>
              <a:endParaRPr lang="en-US"/>
            </a:p>
          </p:txBody>
        </p:sp>
        <p:sp>
          <p:nvSpPr>
            <p:cNvPr id="7" name="TextBox 7"/>
            <p:cNvSpPr txBox="1"/>
            <p:nvPr/>
          </p:nvSpPr>
          <p:spPr>
            <a:xfrm>
              <a:off x="0" y="-28575"/>
              <a:ext cx="1503320" cy="494143"/>
            </a:xfrm>
            <a:prstGeom prst="rect">
              <a:avLst/>
            </a:prstGeom>
          </p:spPr>
          <p:txBody>
            <a:bodyPr lIns="33278" tIns="33278" rIns="33278" bIns="33278" rtlCol="0" anchor="ctr"/>
            <a:lstStyle/>
            <a:p>
              <a:pPr algn="ctr">
                <a:lnSpc>
                  <a:spcPts val="1742"/>
                </a:lnSpc>
                <a:spcBef>
                  <a:spcPct val="0"/>
                </a:spcBef>
              </a:pPr>
              <a:endParaRPr/>
            </a:p>
          </p:txBody>
        </p:sp>
      </p:grpSp>
      <p:grpSp>
        <p:nvGrpSpPr>
          <p:cNvPr id="8" name="Group 8"/>
          <p:cNvGrpSpPr/>
          <p:nvPr/>
        </p:nvGrpSpPr>
        <p:grpSpPr>
          <a:xfrm>
            <a:off x="-399699" y="1101302"/>
            <a:ext cx="20211118" cy="10129021"/>
            <a:chOff x="0" y="0"/>
            <a:chExt cx="4816593" cy="2413888"/>
          </a:xfrm>
        </p:grpSpPr>
        <p:sp>
          <p:nvSpPr>
            <p:cNvPr id="9" name="Freeform 9"/>
            <p:cNvSpPr/>
            <p:nvPr/>
          </p:nvSpPr>
          <p:spPr>
            <a:xfrm>
              <a:off x="0" y="0"/>
              <a:ext cx="4816592" cy="2413888"/>
            </a:xfrm>
            <a:custGeom>
              <a:avLst/>
              <a:gdLst/>
              <a:ahLst/>
              <a:cxnLst/>
              <a:rect l="l" t="t" r="r" b="b"/>
              <a:pathLst>
                <a:path w="4816592" h="2413888">
                  <a:moveTo>
                    <a:pt x="0" y="0"/>
                  </a:moveTo>
                  <a:lnTo>
                    <a:pt x="4816592" y="0"/>
                  </a:lnTo>
                  <a:lnTo>
                    <a:pt x="4816592" y="2413888"/>
                  </a:lnTo>
                  <a:lnTo>
                    <a:pt x="0" y="2413888"/>
                  </a:lnTo>
                  <a:close/>
                </a:path>
              </a:pathLst>
            </a:custGeom>
            <a:solidFill>
              <a:srgbClr val="FFFFFF"/>
            </a:solidFill>
          </p:spPr>
          <p:txBody>
            <a:bodyPr/>
            <a:lstStyle/>
            <a:p>
              <a:endParaRPr lang="en-US"/>
            </a:p>
          </p:txBody>
        </p:sp>
        <p:sp>
          <p:nvSpPr>
            <p:cNvPr id="10" name="TextBox 10"/>
            <p:cNvSpPr txBox="1"/>
            <p:nvPr/>
          </p:nvSpPr>
          <p:spPr>
            <a:xfrm>
              <a:off x="0" y="-28575"/>
              <a:ext cx="4816593" cy="2442463"/>
            </a:xfrm>
            <a:prstGeom prst="rect">
              <a:avLst/>
            </a:prstGeom>
          </p:spPr>
          <p:txBody>
            <a:bodyPr lIns="33278" tIns="33278" rIns="33278" bIns="33278" rtlCol="0" anchor="ctr"/>
            <a:lstStyle/>
            <a:p>
              <a:pPr algn="ctr">
                <a:lnSpc>
                  <a:spcPts val="1742"/>
                </a:lnSpc>
                <a:spcBef>
                  <a:spcPct val="0"/>
                </a:spcBef>
              </a:pPr>
              <a:endParaRPr/>
            </a:p>
          </p:txBody>
        </p:sp>
      </p:grpSp>
      <p:sp>
        <p:nvSpPr>
          <p:cNvPr id="11" name="Freeform 11"/>
          <p:cNvSpPr/>
          <p:nvPr/>
        </p:nvSpPr>
        <p:spPr>
          <a:xfrm>
            <a:off x="883244" y="296383"/>
            <a:ext cx="1077857" cy="1077857"/>
          </a:xfrm>
          <a:custGeom>
            <a:avLst/>
            <a:gdLst/>
            <a:ahLst/>
            <a:cxnLst/>
            <a:rect l="l" t="t" r="r" b="b"/>
            <a:pathLst>
              <a:path w="1077857" h="1077857">
                <a:moveTo>
                  <a:pt x="0" y="0"/>
                </a:moveTo>
                <a:lnTo>
                  <a:pt x="1077857" y="0"/>
                </a:lnTo>
                <a:lnTo>
                  <a:pt x="1077857" y="1077857"/>
                </a:lnTo>
                <a:lnTo>
                  <a:pt x="0" y="1077857"/>
                </a:lnTo>
                <a:lnTo>
                  <a:pt x="0" y="0"/>
                </a:lnTo>
                <a:close/>
              </a:path>
            </a:pathLst>
          </a:custGeom>
          <a:blipFill>
            <a:blip r:embed="rId2"/>
            <a:stretch>
              <a:fillRect/>
            </a:stretch>
          </a:blipFill>
        </p:spPr>
        <p:txBody>
          <a:bodyPr/>
          <a:lstStyle/>
          <a:p>
            <a:endParaRPr lang="en-US"/>
          </a:p>
        </p:txBody>
      </p:sp>
      <p:sp>
        <p:nvSpPr>
          <p:cNvPr id="12" name="TextBox 12"/>
          <p:cNvSpPr txBox="1"/>
          <p:nvPr/>
        </p:nvSpPr>
        <p:spPr>
          <a:xfrm>
            <a:off x="2192861" y="454038"/>
            <a:ext cx="3695896" cy="623660"/>
          </a:xfrm>
          <a:prstGeom prst="rect">
            <a:avLst/>
          </a:prstGeom>
        </p:spPr>
        <p:txBody>
          <a:bodyPr lIns="0" tIns="0" rIns="0" bIns="0" rtlCol="0" anchor="t">
            <a:spAutoFit/>
          </a:bodyPr>
          <a:lstStyle/>
          <a:p>
            <a:pPr algn="l">
              <a:lnSpc>
                <a:spcPts val="2428"/>
              </a:lnSpc>
            </a:pPr>
            <a:r>
              <a:rPr lang="en-US" sz="2428" b="1">
                <a:solidFill>
                  <a:srgbClr val="000000"/>
                </a:solidFill>
                <a:latin typeface="DM Sans Bold"/>
                <a:ea typeface="DM Sans Bold"/>
                <a:cs typeface="DM Sans Bold"/>
                <a:sym typeface="DM Sans Bold"/>
              </a:rPr>
              <a:t>Technological University of the Philippines</a:t>
            </a:r>
          </a:p>
        </p:txBody>
      </p:sp>
      <p:sp>
        <p:nvSpPr>
          <p:cNvPr id="13" name="TextBox 13"/>
          <p:cNvSpPr txBox="1"/>
          <p:nvPr/>
        </p:nvSpPr>
        <p:spPr>
          <a:xfrm>
            <a:off x="7097871" y="423196"/>
            <a:ext cx="3695896" cy="318860"/>
          </a:xfrm>
          <a:prstGeom prst="rect">
            <a:avLst/>
          </a:prstGeom>
        </p:spPr>
        <p:txBody>
          <a:bodyPr lIns="0" tIns="0" rIns="0" bIns="0" rtlCol="0" anchor="t">
            <a:spAutoFit/>
          </a:bodyPr>
          <a:lstStyle/>
          <a:p>
            <a:pPr algn="l">
              <a:lnSpc>
                <a:spcPts val="2428"/>
              </a:lnSpc>
            </a:pPr>
            <a:r>
              <a:rPr lang="en-US" sz="2428">
                <a:solidFill>
                  <a:srgbClr val="000000"/>
                </a:solidFill>
                <a:latin typeface="DM Sans"/>
                <a:ea typeface="DM Sans"/>
                <a:cs typeface="DM Sans"/>
                <a:sym typeface="DM Sans"/>
              </a:rPr>
              <a:t>Chapter 1</a:t>
            </a:r>
          </a:p>
        </p:txBody>
      </p:sp>
      <p:sp>
        <p:nvSpPr>
          <p:cNvPr id="14" name="TextBox 14"/>
          <p:cNvSpPr txBox="1"/>
          <p:nvPr/>
        </p:nvSpPr>
        <p:spPr>
          <a:xfrm>
            <a:off x="438749" y="4418217"/>
            <a:ext cx="17844990" cy="6366500"/>
          </a:xfrm>
          <a:prstGeom prst="rect">
            <a:avLst/>
          </a:prstGeom>
        </p:spPr>
        <p:txBody>
          <a:bodyPr lIns="0" tIns="0" rIns="0" bIns="0" rtlCol="0" anchor="t">
            <a:spAutoFit/>
          </a:bodyPr>
          <a:lstStyle/>
          <a:p>
            <a:pPr marL="675932" lvl="1" indent="-337966" algn="just">
              <a:lnSpc>
                <a:spcPts val="5823"/>
              </a:lnSpc>
              <a:buFont typeface="Arial"/>
              <a:buChar char="•"/>
            </a:pPr>
            <a:r>
              <a:rPr lang="en-US" sz="3130">
                <a:solidFill>
                  <a:srgbClr val="000000"/>
                </a:solidFill>
                <a:latin typeface="DM Sans"/>
                <a:ea typeface="DM Sans"/>
                <a:cs typeface="DM Sans"/>
                <a:sym typeface="DM Sans"/>
              </a:rPr>
              <a:t>In today’s fast-changing business environment, organizations seek expert advice to improve operations and achieve goals (Tschudy, 2024).</a:t>
            </a:r>
          </a:p>
          <a:p>
            <a:pPr marL="675932" lvl="1" indent="-337966" algn="just">
              <a:lnSpc>
                <a:spcPts val="5823"/>
              </a:lnSpc>
              <a:buFont typeface="Arial"/>
              <a:buChar char="•"/>
            </a:pPr>
            <a:r>
              <a:rPr lang="en-US" sz="3130">
                <a:solidFill>
                  <a:srgbClr val="000000"/>
                </a:solidFill>
                <a:latin typeface="DM Sans"/>
                <a:ea typeface="DM Sans"/>
                <a:cs typeface="DM Sans"/>
                <a:sym typeface="DM Sans"/>
              </a:rPr>
              <a:t>Consultants help businesses solve problems through strategic planning and creativity (Forage, 2024).</a:t>
            </a:r>
          </a:p>
          <a:p>
            <a:pPr marL="675932" lvl="1" indent="-337966" algn="just">
              <a:lnSpc>
                <a:spcPts val="5823"/>
              </a:lnSpc>
              <a:buFont typeface="Arial"/>
              <a:buChar char="•"/>
            </a:pPr>
            <a:r>
              <a:rPr lang="en-US" sz="3130">
                <a:solidFill>
                  <a:srgbClr val="000000"/>
                </a:solidFill>
                <a:latin typeface="DM Sans"/>
                <a:ea typeface="DM Sans"/>
                <a:cs typeface="DM Sans"/>
                <a:sym typeface="DM Sans"/>
              </a:rPr>
              <a:t>Managing multiple clients, projects, and tasks can become overwhelming for consultants (Afsaneh &amp; Chesteen, 2019).</a:t>
            </a:r>
          </a:p>
          <a:p>
            <a:pPr marL="675932" lvl="1" indent="-337966" algn="just">
              <a:lnSpc>
                <a:spcPts val="5823"/>
              </a:lnSpc>
              <a:buFont typeface="Arial"/>
              <a:buChar char="•"/>
            </a:pPr>
            <a:r>
              <a:rPr lang="en-US" sz="3130">
                <a:solidFill>
                  <a:srgbClr val="000000"/>
                </a:solidFill>
                <a:latin typeface="DM Sans"/>
                <a:ea typeface="DM Sans"/>
                <a:cs typeface="DM Sans"/>
                <a:sym typeface="DM Sans"/>
              </a:rPr>
              <a:t>Consultants provide guidance but don’t make direct decisions for businesses (Peek, 2024).</a:t>
            </a:r>
          </a:p>
          <a:p>
            <a:pPr algn="just">
              <a:lnSpc>
                <a:spcPts val="5823"/>
              </a:lnSpc>
            </a:pPr>
            <a:endParaRPr lang="en-US" sz="3130">
              <a:solidFill>
                <a:srgbClr val="000000"/>
              </a:solidFill>
              <a:latin typeface="DM Sans"/>
              <a:ea typeface="DM Sans"/>
              <a:cs typeface="DM Sans"/>
              <a:sym typeface="DM Sans"/>
            </a:endParaRPr>
          </a:p>
          <a:p>
            <a:pPr algn="just">
              <a:lnSpc>
                <a:spcPts val="3130"/>
              </a:lnSpc>
            </a:pPr>
            <a:endParaRPr lang="en-US" sz="3130">
              <a:solidFill>
                <a:srgbClr val="000000"/>
              </a:solidFill>
              <a:latin typeface="DM Sans"/>
              <a:ea typeface="DM Sans"/>
              <a:cs typeface="DM Sans"/>
              <a:sym typeface="DM Sans"/>
            </a:endParaRPr>
          </a:p>
        </p:txBody>
      </p:sp>
      <p:grpSp>
        <p:nvGrpSpPr>
          <p:cNvPr id="15" name="Group 15"/>
          <p:cNvGrpSpPr/>
          <p:nvPr/>
        </p:nvGrpSpPr>
        <p:grpSpPr>
          <a:xfrm>
            <a:off x="-1455896" y="1622250"/>
            <a:ext cx="21634281" cy="1529142"/>
            <a:chOff x="0" y="0"/>
            <a:chExt cx="5697918" cy="402737"/>
          </a:xfrm>
        </p:grpSpPr>
        <p:sp>
          <p:nvSpPr>
            <p:cNvPr id="16" name="Freeform 16"/>
            <p:cNvSpPr/>
            <p:nvPr/>
          </p:nvSpPr>
          <p:spPr>
            <a:xfrm>
              <a:off x="0" y="0"/>
              <a:ext cx="5697918" cy="402737"/>
            </a:xfrm>
            <a:custGeom>
              <a:avLst/>
              <a:gdLst/>
              <a:ahLst/>
              <a:cxnLst/>
              <a:rect l="l" t="t" r="r" b="b"/>
              <a:pathLst>
                <a:path w="5697918" h="402737">
                  <a:moveTo>
                    <a:pt x="18251" y="0"/>
                  </a:moveTo>
                  <a:lnTo>
                    <a:pt x="5679667" y="0"/>
                  </a:lnTo>
                  <a:cubicBezTo>
                    <a:pt x="5689747" y="0"/>
                    <a:pt x="5697918" y="8171"/>
                    <a:pt x="5697918" y="18251"/>
                  </a:cubicBezTo>
                  <a:lnTo>
                    <a:pt x="5697918" y="384486"/>
                  </a:lnTo>
                  <a:cubicBezTo>
                    <a:pt x="5697918" y="389327"/>
                    <a:pt x="5695995" y="393969"/>
                    <a:pt x="5692572" y="397391"/>
                  </a:cubicBezTo>
                  <a:cubicBezTo>
                    <a:pt x="5689150" y="400814"/>
                    <a:pt x="5684508" y="402737"/>
                    <a:pt x="5679667" y="402737"/>
                  </a:cubicBezTo>
                  <a:lnTo>
                    <a:pt x="18251" y="402737"/>
                  </a:lnTo>
                  <a:cubicBezTo>
                    <a:pt x="13410" y="402737"/>
                    <a:pt x="8768" y="400814"/>
                    <a:pt x="5345" y="397391"/>
                  </a:cubicBezTo>
                  <a:cubicBezTo>
                    <a:pt x="1923" y="393969"/>
                    <a:pt x="0" y="389327"/>
                    <a:pt x="0" y="384486"/>
                  </a:cubicBezTo>
                  <a:lnTo>
                    <a:pt x="0" y="18251"/>
                  </a:lnTo>
                  <a:cubicBezTo>
                    <a:pt x="0" y="13410"/>
                    <a:pt x="1923" y="8768"/>
                    <a:pt x="5345" y="5345"/>
                  </a:cubicBezTo>
                  <a:cubicBezTo>
                    <a:pt x="8768" y="1923"/>
                    <a:pt x="13410" y="0"/>
                    <a:pt x="18251" y="0"/>
                  </a:cubicBezTo>
                  <a:close/>
                </a:path>
              </a:pathLst>
            </a:custGeom>
            <a:solidFill>
              <a:srgbClr val="F4D378"/>
            </a:solidFill>
          </p:spPr>
          <p:txBody>
            <a:bodyPr/>
            <a:lstStyle/>
            <a:p>
              <a:endParaRPr lang="en-US"/>
            </a:p>
          </p:txBody>
        </p:sp>
        <p:sp>
          <p:nvSpPr>
            <p:cNvPr id="17" name="TextBox 17"/>
            <p:cNvSpPr txBox="1"/>
            <p:nvPr/>
          </p:nvSpPr>
          <p:spPr>
            <a:xfrm>
              <a:off x="0" y="-47625"/>
              <a:ext cx="5697918" cy="450362"/>
            </a:xfrm>
            <a:prstGeom prst="rect">
              <a:avLst/>
            </a:prstGeom>
          </p:spPr>
          <p:txBody>
            <a:bodyPr lIns="50800" tIns="50800" rIns="50800" bIns="50800" rtlCol="0" anchor="ctr"/>
            <a:lstStyle/>
            <a:p>
              <a:pPr algn="ctr">
                <a:lnSpc>
                  <a:spcPts val="1960"/>
                </a:lnSpc>
              </a:pPr>
              <a:endParaRPr/>
            </a:p>
          </p:txBody>
        </p:sp>
      </p:grpSp>
      <p:sp>
        <p:nvSpPr>
          <p:cNvPr id="18" name="TextBox 18"/>
          <p:cNvSpPr txBox="1"/>
          <p:nvPr/>
        </p:nvSpPr>
        <p:spPr>
          <a:xfrm>
            <a:off x="3913995" y="1991692"/>
            <a:ext cx="13759545" cy="934541"/>
          </a:xfrm>
          <a:prstGeom prst="rect">
            <a:avLst/>
          </a:prstGeom>
        </p:spPr>
        <p:txBody>
          <a:bodyPr lIns="0" tIns="0" rIns="0" bIns="0" rtlCol="0" anchor="t">
            <a:spAutoFit/>
          </a:bodyPr>
          <a:lstStyle/>
          <a:p>
            <a:pPr algn="l">
              <a:lnSpc>
                <a:spcPts val="6417"/>
              </a:lnSpc>
            </a:pPr>
            <a:r>
              <a:rPr lang="en-US" sz="6417" b="1">
                <a:solidFill>
                  <a:srgbClr val="000000"/>
                </a:solidFill>
                <a:latin typeface="Telegraf Bold"/>
                <a:ea typeface="Telegraf Bold"/>
                <a:cs typeface="Telegraf Bold"/>
                <a:sym typeface="Telegraf Bold"/>
              </a:rPr>
              <a:t>Introduction </a:t>
            </a:r>
          </a:p>
        </p:txBody>
      </p:sp>
      <p:grpSp>
        <p:nvGrpSpPr>
          <p:cNvPr id="19" name="Group 19"/>
          <p:cNvGrpSpPr/>
          <p:nvPr/>
        </p:nvGrpSpPr>
        <p:grpSpPr>
          <a:xfrm>
            <a:off x="1132061" y="2211558"/>
            <a:ext cx="1658079" cy="456709"/>
            <a:chOff x="0" y="0"/>
            <a:chExt cx="2210772" cy="608945"/>
          </a:xfrm>
        </p:grpSpPr>
        <p:grpSp>
          <p:nvGrpSpPr>
            <p:cNvPr id="20" name="Group 20"/>
            <p:cNvGrpSpPr/>
            <p:nvPr/>
          </p:nvGrpSpPr>
          <p:grpSpPr>
            <a:xfrm>
              <a:off x="0" y="0"/>
              <a:ext cx="608945" cy="60894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9292"/>
              </a:solidFill>
            </p:spPr>
            <p:txBody>
              <a:bodyPr/>
              <a:lstStyle/>
              <a:p>
                <a:endParaRPr lang="en-US"/>
              </a:p>
            </p:txBody>
          </p:sp>
          <p:sp>
            <p:nvSpPr>
              <p:cNvPr id="22" name="TextBox 22"/>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nvGrpSpPr>
            <p:cNvPr id="23" name="Group 23"/>
            <p:cNvGrpSpPr/>
            <p:nvPr/>
          </p:nvGrpSpPr>
          <p:grpSpPr>
            <a:xfrm>
              <a:off x="800914" y="0"/>
              <a:ext cx="608945" cy="608945"/>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C859"/>
              </a:solidFill>
            </p:spPr>
            <p:txBody>
              <a:bodyPr/>
              <a:lstStyle/>
              <a:p>
                <a:endParaRPr lang="en-US"/>
              </a:p>
            </p:txBody>
          </p:sp>
          <p:sp>
            <p:nvSpPr>
              <p:cNvPr id="25" name="TextBox 25"/>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nvGrpSpPr>
            <p:cNvPr id="26" name="Group 26"/>
            <p:cNvGrpSpPr/>
            <p:nvPr/>
          </p:nvGrpSpPr>
          <p:grpSpPr>
            <a:xfrm>
              <a:off x="1601827" y="0"/>
              <a:ext cx="608945" cy="608945"/>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C433A"/>
              </a:solidFill>
            </p:spPr>
            <p:txBody>
              <a:bodyPr/>
              <a:lstStyle/>
              <a:p>
                <a:endParaRPr lang="en-US"/>
              </a:p>
            </p:txBody>
          </p:sp>
          <p:sp>
            <p:nvSpPr>
              <p:cNvPr id="28" name="TextBox 28"/>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sp>
        <p:nvSpPr>
          <p:cNvPr id="29" name="TextBox 29"/>
          <p:cNvSpPr txBox="1"/>
          <p:nvPr/>
        </p:nvSpPr>
        <p:spPr>
          <a:xfrm>
            <a:off x="1134181" y="3437142"/>
            <a:ext cx="8390819" cy="1622094"/>
          </a:xfrm>
          <a:prstGeom prst="rect">
            <a:avLst/>
          </a:prstGeom>
        </p:spPr>
        <p:txBody>
          <a:bodyPr lIns="0" tIns="0" rIns="0" bIns="0" rtlCol="0" anchor="t">
            <a:spAutoFit/>
          </a:bodyPr>
          <a:lstStyle/>
          <a:p>
            <a:pPr algn="just">
              <a:lnSpc>
                <a:spcPts val="7698"/>
              </a:lnSpc>
            </a:pPr>
            <a:r>
              <a:rPr lang="en-US" sz="4138" b="1" i="1">
                <a:solidFill>
                  <a:srgbClr val="000000"/>
                </a:solidFill>
                <a:latin typeface="DM Sans Bold Italics"/>
                <a:ea typeface="DM Sans Bold Italics"/>
                <a:cs typeface="DM Sans Bold Italics"/>
                <a:sym typeface="DM Sans Bold Italics"/>
              </a:rPr>
              <a:t>Business Consulting Overview:</a:t>
            </a:r>
          </a:p>
          <a:p>
            <a:pPr algn="just">
              <a:lnSpc>
                <a:spcPts val="4138"/>
              </a:lnSpc>
            </a:pPr>
            <a:endParaRPr lang="en-US" sz="4138" b="1" i="1">
              <a:solidFill>
                <a:srgbClr val="000000"/>
              </a:solidFill>
              <a:latin typeface="DM Sans Bold Italics"/>
              <a:ea typeface="DM Sans Bold Italics"/>
              <a:cs typeface="DM Sans Bold Italics"/>
              <a:sym typeface="DM Sans Bold Itali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grpSp>
        <p:nvGrpSpPr>
          <p:cNvPr id="2" name="Group 2"/>
          <p:cNvGrpSpPr/>
          <p:nvPr/>
        </p:nvGrpSpPr>
        <p:grpSpPr>
          <a:xfrm>
            <a:off x="5888757" y="0"/>
            <a:ext cx="3636243" cy="1953592"/>
            <a:chOff x="0" y="0"/>
            <a:chExt cx="866568" cy="465568"/>
          </a:xfrm>
        </p:grpSpPr>
        <p:sp>
          <p:nvSpPr>
            <p:cNvPr id="3" name="Freeform 3"/>
            <p:cNvSpPr/>
            <p:nvPr/>
          </p:nvSpPr>
          <p:spPr>
            <a:xfrm>
              <a:off x="0" y="0"/>
              <a:ext cx="866568" cy="465568"/>
            </a:xfrm>
            <a:custGeom>
              <a:avLst/>
              <a:gdLst/>
              <a:ahLst/>
              <a:cxnLst/>
              <a:rect l="l" t="t" r="r" b="b"/>
              <a:pathLst>
                <a:path w="866568" h="465568">
                  <a:moveTo>
                    <a:pt x="95809" y="0"/>
                  </a:moveTo>
                  <a:lnTo>
                    <a:pt x="770758" y="0"/>
                  </a:lnTo>
                  <a:cubicBezTo>
                    <a:pt x="796168" y="0"/>
                    <a:pt x="820538" y="10094"/>
                    <a:pt x="838506" y="28062"/>
                  </a:cubicBezTo>
                  <a:cubicBezTo>
                    <a:pt x="856473" y="46030"/>
                    <a:pt x="866568" y="70399"/>
                    <a:pt x="866568" y="95809"/>
                  </a:cubicBezTo>
                  <a:lnTo>
                    <a:pt x="866568" y="369759"/>
                  </a:lnTo>
                  <a:cubicBezTo>
                    <a:pt x="866568" y="422673"/>
                    <a:pt x="823672" y="465568"/>
                    <a:pt x="770758" y="465568"/>
                  </a:cubicBezTo>
                  <a:lnTo>
                    <a:pt x="95809" y="465568"/>
                  </a:lnTo>
                  <a:cubicBezTo>
                    <a:pt x="42895" y="465568"/>
                    <a:pt x="0" y="422673"/>
                    <a:pt x="0" y="369759"/>
                  </a:cubicBezTo>
                  <a:lnTo>
                    <a:pt x="0" y="95809"/>
                  </a:lnTo>
                  <a:cubicBezTo>
                    <a:pt x="0" y="42895"/>
                    <a:pt x="42895" y="0"/>
                    <a:pt x="95809" y="0"/>
                  </a:cubicBezTo>
                  <a:close/>
                </a:path>
              </a:pathLst>
            </a:custGeom>
            <a:solidFill>
              <a:srgbClr val="FFE7A5"/>
            </a:solidFill>
          </p:spPr>
          <p:txBody>
            <a:bodyPr/>
            <a:lstStyle/>
            <a:p>
              <a:endParaRPr lang="en-US"/>
            </a:p>
          </p:txBody>
        </p:sp>
        <p:sp>
          <p:nvSpPr>
            <p:cNvPr id="4" name="TextBox 4"/>
            <p:cNvSpPr txBox="1"/>
            <p:nvPr/>
          </p:nvSpPr>
          <p:spPr>
            <a:xfrm>
              <a:off x="0" y="-28575"/>
              <a:ext cx="866568" cy="494143"/>
            </a:xfrm>
            <a:prstGeom prst="rect">
              <a:avLst/>
            </a:prstGeom>
          </p:spPr>
          <p:txBody>
            <a:bodyPr lIns="33278" tIns="33278" rIns="33278" bIns="33278" rtlCol="0" anchor="ctr"/>
            <a:lstStyle/>
            <a:p>
              <a:pPr algn="ctr">
                <a:lnSpc>
                  <a:spcPts val="1742"/>
                </a:lnSpc>
                <a:spcBef>
                  <a:spcPct val="0"/>
                </a:spcBef>
              </a:pPr>
              <a:endParaRPr/>
            </a:p>
          </p:txBody>
        </p:sp>
      </p:grpSp>
      <p:grpSp>
        <p:nvGrpSpPr>
          <p:cNvPr id="5" name="Group 5"/>
          <p:cNvGrpSpPr/>
          <p:nvPr/>
        </p:nvGrpSpPr>
        <p:grpSpPr>
          <a:xfrm>
            <a:off x="315613" y="0"/>
            <a:ext cx="6308147" cy="1953592"/>
            <a:chOff x="0" y="0"/>
            <a:chExt cx="1503320" cy="465568"/>
          </a:xfrm>
        </p:grpSpPr>
        <p:sp>
          <p:nvSpPr>
            <p:cNvPr id="6" name="Freeform 6"/>
            <p:cNvSpPr/>
            <p:nvPr/>
          </p:nvSpPr>
          <p:spPr>
            <a:xfrm>
              <a:off x="0" y="0"/>
              <a:ext cx="1503320" cy="465568"/>
            </a:xfrm>
            <a:custGeom>
              <a:avLst/>
              <a:gdLst/>
              <a:ahLst/>
              <a:cxnLst/>
              <a:rect l="l" t="t" r="r" b="b"/>
              <a:pathLst>
                <a:path w="1503320" h="465568">
                  <a:moveTo>
                    <a:pt x="55228" y="0"/>
                  </a:moveTo>
                  <a:lnTo>
                    <a:pt x="1448092" y="0"/>
                  </a:lnTo>
                  <a:cubicBezTo>
                    <a:pt x="1462739" y="0"/>
                    <a:pt x="1476787" y="5819"/>
                    <a:pt x="1487144" y="16176"/>
                  </a:cubicBezTo>
                  <a:cubicBezTo>
                    <a:pt x="1497501" y="26533"/>
                    <a:pt x="1503320" y="40581"/>
                    <a:pt x="1503320" y="55228"/>
                  </a:cubicBezTo>
                  <a:lnTo>
                    <a:pt x="1503320" y="410340"/>
                  </a:lnTo>
                  <a:cubicBezTo>
                    <a:pt x="1503320" y="440842"/>
                    <a:pt x="1478593" y="465568"/>
                    <a:pt x="1448092" y="465568"/>
                  </a:cubicBezTo>
                  <a:lnTo>
                    <a:pt x="55228" y="465568"/>
                  </a:lnTo>
                  <a:cubicBezTo>
                    <a:pt x="24726" y="465568"/>
                    <a:pt x="0" y="440842"/>
                    <a:pt x="0" y="410340"/>
                  </a:cubicBezTo>
                  <a:lnTo>
                    <a:pt x="0" y="55228"/>
                  </a:lnTo>
                  <a:cubicBezTo>
                    <a:pt x="0" y="24726"/>
                    <a:pt x="24726" y="0"/>
                    <a:pt x="55228" y="0"/>
                  </a:cubicBezTo>
                  <a:close/>
                </a:path>
              </a:pathLst>
            </a:custGeom>
            <a:solidFill>
              <a:srgbClr val="FFFFFF"/>
            </a:solidFill>
          </p:spPr>
          <p:txBody>
            <a:bodyPr/>
            <a:lstStyle/>
            <a:p>
              <a:endParaRPr lang="en-US"/>
            </a:p>
          </p:txBody>
        </p:sp>
        <p:sp>
          <p:nvSpPr>
            <p:cNvPr id="7" name="TextBox 7"/>
            <p:cNvSpPr txBox="1"/>
            <p:nvPr/>
          </p:nvSpPr>
          <p:spPr>
            <a:xfrm>
              <a:off x="0" y="-28575"/>
              <a:ext cx="1503320" cy="494143"/>
            </a:xfrm>
            <a:prstGeom prst="rect">
              <a:avLst/>
            </a:prstGeom>
          </p:spPr>
          <p:txBody>
            <a:bodyPr lIns="33278" tIns="33278" rIns="33278" bIns="33278" rtlCol="0" anchor="ctr"/>
            <a:lstStyle/>
            <a:p>
              <a:pPr algn="ctr">
                <a:lnSpc>
                  <a:spcPts val="1742"/>
                </a:lnSpc>
                <a:spcBef>
                  <a:spcPct val="0"/>
                </a:spcBef>
              </a:pPr>
              <a:endParaRPr/>
            </a:p>
          </p:txBody>
        </p:sp>
      </p:grpSp>
      <p:grpSp>
        <p:nvGrpSpPr>
          <p:cNvPr id="8" name="Group 8"/>
          <p:cNvGrpSpPr/>
          <p:nvPr/>
        </p:nvGrpSpPr>
        <p:grpSpPr>
          <a:xfrm>
            <a:off x="-399699" y="1101302"/>
            <a:ext cx="20211118" cy="10129021"/>
            <a:chOff x="0" y="0"/>
            <a:chExt cx="4816593" cy="2413888"/>
          </a:xfrm>
        </p:grpSpPr>
        <p:sp>
          <p:nvSpPr>
            <p:cNvPr id="9" name="Freeform 9"/>
            <p:cNvSpPr/>
            <p:nvPr/>
          </p:nvSpPr>
          <p:spPr>
            <a:xfrm>
              <a:off x="0" y="0"/>
              <a:ext cx="4816592" cy="2413888"/>
            </a:xfrm>
            <a:custGeom>
              <a:avLst/>
              <a:gdLst/>
              <a:ahLst/>
              <a:cxnLst/>
              <a:rect l="l" t="t" r="r" b="b"/>
              <a:pathLst>
                <a:path w="4816592" h="2413888">
                  <a:moveTo>
                    <a:pt x="0" y="0"/>
                  </a:moveTo>
                  <a:lnTo>
                    <a:pt x="4816592" y="0"/>
                  </a:lnTo>
                  <a:lnTo>
                    <a:pt x="4816592" y="2413888"/>
                  </a:lnTo>
                  <a:lnTo>
                    <a:pt x="0" y="2413888"/>
                  </a:lnTo>
                  <a:close/>
                </a:path>
              </a:pathLst>
            </a:custGeom>
            <a:solidFill>
              <a:srgbClr val="FFFFFF"/>
            </a:solidFill>
          </p:spPr>
          <p:txBody>
            <a:bodyPr/>
            <a:lstStyle/>
            <a:p>
              <a:endParaRPr lang="en-US"/>
            </a:p>
          </p:txBody>
        </p:sp>
        <p:sp>
          <p:nvSpPr>
            <p:cNvPr id="10" name="TextBox 10"/>
            <p:cNvSpPr txBox="1"/>
            <p:nvPr/>
          </p:nvSpPr>
          <p:spPr>
            <a:xfrm>
              <a:off x="0" y="-28575"/>
              <a:ext cx="4816593" cy="2442463"/>
            </a:xfrm>
            <a:prstGeom prst="rect">
              <a:avLst/>
            </a:prstGeom>
          </p:spPr>
          <p:txBody>
            <a:bodyPr lIns="33278" tIns="33278" rIns="33278" bIns="33278" rtlCol="0" anchor="ctr"/>
            <a:lstStyle/>
            <a:p>
              <a:pPr algn="ctr">
                <a:lnSpc>
                  <a:spcPts val="1742"/>
                </a:lnSpc>
                <a:spcBef>
                  <a:spcPct val="0"/>
                </a:spcBef>
              </a:pPr>
              <a:endParaRPr/>
            </a:p>
          </p:txBody>
        </p:sp>
      </p:grpSp>
      <p:sp>
        <p:nvSpPr>
          <p:cNvPr id="11" name="Freeform 11"/>
          <p:cNvSpPr/>
          <p:nvPr/>
        </p:nvSpPr>
        <p:spPr>
          <a:xfrm>
            <a:off x="883244" y="296383"/>
            <a:ext cx="1077857" cy="1077857"/>
          </a:xfrm>
          <a:custGeom>
            <a:avLst/>
            <a:gdLst/>
            <a:ahLst/>
            <a:cxnLst/>
            <a:rect l="l" t="t" r="r" b="b"/>
            <a:pathLst>
              <a:path w="1077857" h="1077857">
                <a:moveTo>
                  <a:pt x="0" y="0"/>
                </a:moveTo>
                <a:lnTo>
                  <a:pt x="1077857" y="0"/>
                </a:lnTo>
                <a:lnTo>
                  <a:pt x="1077857" y="1077857"/>
                </a:lnTo>
                <a:lnTo>
                  <a:pt x="0" y="1077857"/>
                </a:lnTo>
                <a:lnTo>
                  <a:pt x="0" y="0"/>
                </a:lnTo>
                <a:close/>
              </a:path>
            </a:pathLst>
          </a:custGeom>
          <a:blipFill>
            <a:blip r:embed="rId2"/>
            <a:stretch>
              <a:fillRect/>
            </a:stretch>
          </a:blipFill>
        </p:spPr>
        <p:txBody>
          <a:bodyPr/>
          <a:lstStyle/>
          <a:p>
            <a:endParaRPr lang="en-US"/>
          </a:p>
        </p:txBody>
      </p:sp>
      <p:sp>
        <p:nvSpPr>
          <p:cNvPr id="12" name="TextBox 12"/>
          <p:cNvSpPr txBox="1"/>
          <p:nvPr/>
        </p:nvSpPr>
        <p:spPr>
          <a:xfrm>
            <a:off x="2192861" y="454038"/>
            <a:ext cx="3695896" cy="623660"/>
          </a:xfrm>
          <a:prstGeom prst="rect">
            <a:avLst/>
          </a:prstGeom>
        </p:spPr>
        <p:txBody>
          <a:bodyPr lIns="0" tIns="0" rIns="0" bIns="0" rtlCol="0" anchor="t">
            <a:spAutoFit/>
          </a:bodyPr>
          <a:lstStyle/>
          <a:p>
            <a:pPr algn="l">
              <a:lnSpc>
                <a:spcPts val="2428"/>
              </a:lnSpc>
            </a:pPr>
            <a:r>
              <a:rPr lang="en-US" sz="2428" b="1">
                <a:solidFill>
                  <a:srgbClr val="000000"/>
                </a:solidFill>
                <a:latin typeface="DM Sans Bold"/>
                <a:ea typeface="DM Sans Bold"/>
                <a:cs typeface="DM Sans Bold"/>
                <a:sym typeface="DM Sans Bold"/>
              </a:rPr>
              <a:t>Technological University of the Philippines</a:t>
            </a:r>
          </a:p>
        </p:txBody>
      </p:sp>
      <p:sp>
        <p:nvSpPr>
          <p:cNvPr id="13" name="TextBox 13"/>
          <p:cNvSpPr txBox="1"/>
          <p:nvPr/>
        </p:nvSpPr>
        <p:spPr>
          <a:xfrm>
            <a:off x="7097871" y="423196"/>
            <a:ext cx="3695896" cy="318860"/>
          </a:xfrm>
          <a:prstGeom prst="rect">
            <a:avLst/>
          </a:prstGeom>
        </p:spPr>
        <p:txBody>
          <a:bodyPr lIns="0" tIns="0" rIns="0" bIns="0" rtlCol="0" anchor="t">
            <a:spAutoFit/>
          </a:bodyPr>
          <a:lstStyle/>
          <a:p>
            <a:pPr algn="l">
              <a:lnSpc>
                <a:spcPts val="2428"/>
              </a:lnSpc>
            </a:pPr>
            <a:r>
              <a:rPr lang="en-US" sz="2428">
                <a:solidFill>
                  <a:srgbClr val="000000"/>
                </a:solidFill>
                <a:latin typeface="DM Sans"/>
                <a:ea typeface="DM Sans"/>
                <a:cs typeface="DM Sans"/>
                <a:sym typeface="DM Sans"/>
              </a:rPr>
              <a:t>Chapter 1</a:t>
            </a:r>
          </a:p>
        </p:txBody>
      </p:sp>
      <p:sp>
        <p:nvSpPr>
          <p:cNvPr id="14" name="TextBox 14"/>
          <p:cNvSpPr txBox="1"/>
          <p:nvPr/>
        </p:nvSpPr>
        <p:spPr>
          <a:xfrm>
            <a:off x="2345062" y="4145513"/>
            <a:ext cx="13201516" cy="1404454"/>
          </a:xfrm>
          <a:prstGeom prst="rect">
            <a:avLst/>
          </a:prstGeom>
        </p:spPr>
        <p:txBody>
          <a:bodyPr lIns="0" tIns="0" rIns="0" bIns="0" rtlCol="0" anchor="t">
            <a:spAutoFit/>
          </a:bodyPr>
          <a:lstStyle/>
          <a:p>
            <a:pPr algn="just">
              <a:lnSpc>
                <a:spcPts val="5823"/>
              </a:lnSpc>
            </a:pPr>
            <a:r>
              <a:rPr lang="en-US" sz="3130">
                <a:solidFill>
                  <a:srgbClr val="000000"/>
                </a:solidFill>
                <a:latin typeface="DM Sans"/>
                <a:ea typeface="DM Sans"/>
                <a:cs typeface="DM Sans"/>
                <a:sym typeface="DM Sans"/>
              </a:rPr>
              <a:t>Traditional methods rely on face-to-face interactions and manual systems (Azumah, 2024).</a:t>
            </a:r>
          </a:p>
        </p:txBody>
      </p:sp>
      <p:grpSp>
        <p:nvGrpSpPr>
          <p:cNvPr id="15" name="Group 15"/>
          <p:cNvGrpSpPr/>
          <p:nvPr/>
        </p:nvGrpSpPr>
        <p:grpSpPr>
          <a:xfrm>
            <a:off x="-1455896" y="1622250"/>
            <a:ext cx="21634281" cy="1529142"/>
            <a:chOff x="0" y="0"/>
            <a:chExt cx="5697918" cy="402737"/>
          </a:xfrm>
        </p:grpSpPr>
        <p:sp>
          <p:nvSpPr>
            <p:cNvPr id="16" name="Freeform 16"/>
            <p:cNvSpPr/>
            <p:nvPr/>
          </p:nvSpPr>
          <p:spPr>
            <a:xfrm>
              <a:off x="0" y="0"/>
              <a:ext cx="5697918" cy="402737"/>
            </a:xfrm>
            <a:custGeom>
              <a:avLst/>
              <a:gdLst/>
              <a:ahLst/>
              <a:cxnLst/>
              <a:rect l="l" t="t" r="r" b="b"/>
              <a:pathLst>
                <a:path w="5697918" h="402737">
                  <a:moveTo>
                    <a:pt x="18251" y="0"/>
                  </a:moveTo>
                  <a:lnTo>
                    <a:pt x="5679667" y="0"/>
                  </a:lnTo>
                  <a:cubicBezTo>
                    <a:pt x="5689747" y="0"/>
                    <a:pt x="5697918" y="8171"/>
                    <a:pt x="5697918" y="18251"/>
                  </a:cubicBezTo>
                  <a:lnTo>
                    <a:pt x="5697918" y="384486"/>
                  </a:lnTo>
                  <a:cubicBezTo>
                    <a:pt x="5697918" y="389327"/>
                    <a:pt x="5695995" y="393969"/>
                    <a:pt x="5692572" y="397391"/>
                  </a:cubicBezTo>
                  <a:cubicBezTo>
                    <a:pt x="5689150" y="400814"/>
                    <a:pt x="5684508" y="402737"/>
                    <a:pt x="5679667" y="402737"/>
                  </a:cubicBezTo>
                  <a:lnTo>
                    <a:pt x="18251" y="402737"/>
                  </a:lnTo>
                  <a:cubicBezTo>
                    <a:pt x="13410" y="402737"/>
                    <a:pt x="8768" y="400814"/>
                    <a:pt x="5345" y="397391"/>
                  </a:cubicBezTo>
                  <a:cubicBezTo>
                    <a:pt x="1923" y="393969"/>
                    <a:pt x="0" y="389327"/>
                    <a:pt x="0" y="384486"/>
                  </a:cubicBezTo>
                  <a:lnTo>
                    <a:pt x="0" y="18251"/>
                  </a:lnTo>
                  <a:cubicBezTo>
                    <a:pt x="0" y="13410"/>
                    <a:pt x="1923" y="8768"/>
                    <a:pt x="5345" y="5345"/>
                  </a:cubicBezTo>
                  <a:cubicBezTo>
                    <a:pt x="8768" y="1923"/>
                    <a:pt x="13410" y="0"/>
                    <a:pt x="18251" y="0"/>
                  </a:cubicBezTo>
                  <a:close/>
                </a:path>
              </a:pathLst>
            </a:custGeom>
            <a:solidFill>
              <a:srgbClr val="F4D378"/>
            </a:solidFill>
          </p:spPr>
          <p:txBody>
            <a:bodyPr/>
            <a:lstStyle/>
            <a:p>
              <a:endParaRPr lang="en-US"/>
            </a:p>
          </p:txBody>
        </p:sp>
        <p:sp>
          <p:nvSpPr>
            <p:cNvPr id="17" name="TextBox 17"/>
            <p:cNvSpPr txBox="1"/>
            <p:nvPr/>
          </p:nvSpPr>
          <p:spPr>
            <a:xfrm>
              <a:off x="0" y="-47625"/>
              <a:ext cx="5697918" cy="450362"/>
            </a:xfrm>
            <a:prstGeom prst="rect">
              <a:avLst/>
            </a:prstGeom>
          </p:spPr>
          <p:txBody>
            <a:bodyPr lIns="50800" tIns="50800" rIns="50800" bIns="50800" rtlCol="0" anchor="ctr"/>
            <a:lstStyle/>
            <a:p>
              <a:pPr algn="ctr">
                <a:lnSpc>
                  <a:spcPts val="1960"/>
                </a:lnSpc>
              </a:pPr>
              <a:endParaRPr/>
            </a:p>
          </p:txBody>
        </p:sp>
      </p:grpSp>
      <p:sp>
        <p:nvSpPr>
          <p:cNvPr id="18" name="TextBox 18"/>
          <p:cNvSpPr txBox="1"/>
          <p:nvPr/>
        </p:nvSpPr>
        <p:spPr>
          <a:xfrm>
            <a:off x="3913995" y="1991692"/>
            <a:ext cx="13759545" cy="934541"/>
          </a:xfrm>
          <a:prstGeom prst="rect">
            <a:avLst/>
          </a:prstGeom>
        </p:spPr>
        <p:txBody>
          <a:bodyPr lIns="0" tIns="0" rIns="0" bIns="0" rtlCol="0" anchor="t">
            <a:spAutoFit/>
          </a:bodyPr>
          <a:lstStyle/>
          <a:p>
            <a:pPr algn="l">
              <a:lnSpc>
                <a:spcPts val="6417"/>
              </a:lnSpc>
            </a:pPr>
            <a:r>
              <a:rPr lang="en-US" sz="6417" b="1">
                <a:solidFill>
                  <a:srgbClr val="000000"/>
                </a:solidFill>
                <a:latin typeface="Telegraf Bold"/>
                <a:ea typeface="Telegraf Bold"/>
                <a:cs typeface="Telegraf Bold"/>
                <a:sym typeface="Telegraf Bold"/>
              </a:rPr>
              <a:t>Background of the Study</a:t>
            </a:r>
          </a:p>
        </p:txBody>
      </p:sp>
      <p:grpSp>
        <p:nvGrpSpPr>
          <p:cNvPr id="19" name="Group 19"/>
          <p:cNvGrpSpPr/>
          <p:nvPr/>
        </p:nvGrpSpPr>
        <p:grpSpPr>
          <a:xfrm>
            <a:off x="1132061" y="2211558"/>
            <a:ext cx="1658079" cy="456709"/>
            <a:chOff x="0" y="0"/>
            <a:chExt cx="2210772" cy="608945"/>
          </a:xfrm>
        </p:grpSpPr>
        <p:grpSp>
          <p:nvGrpSpPr>
            <p:cNvPr id="20" name="Group 20"/>
            <p:cNvGrpSpPr/>
            <p:nvPr/>
          </p:nvGrpSpPr>
          <p:grpSpPr>
            <a:xfrm>
              <a:off x="0" y="0"/>
              <a:ext cx="608945" cy="60894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9292"/>
              </a:solidFill>
            </p:spPr>
            <p:txBody>
              <a:bodyPr/>
              <a:lstStyle/>
              <a:p>
                <a:endParaRPr lang="en-US"/>
              </a:p>
            </p:txBody>
          </p:sp>
          <p:sp>
            <p:nvSpPr>
              <p:cNvPr id="22" name="TextBox 22"/>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nvGrpSpPr>
            <p:cNvPr id="23" name="Group 23"/>
            <p:cNvGrpSpPr/>
            <p:nvPr/>
          </p:nvGrpSpPr>
          <p:grpSpPr>
            <a:xfrm>
              <a:off x="800914" y="0"/>
              <a:ext cx="608945" cy="608945"/>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C859"/>
              </a:solidFill>
            </p:spPr>
            <p:txBody>
              <a:bodyPr/>
              <a:lstStyle/>
              <a:p>
                <a:endParaRPr lang="en-US"/>
              </a:p>
            </p:txBody>
          </p:sp>
          <p:sp>
            <p:nvSpPr>
              <p:cNvPr id="25" name="TextBox 25"/>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nvGrpSpPr>
            <p:cNvPr id="26" name="Group 26"/>
            <p:cNvGrpSpPr/>
            <p:nvPr/>
          </p:nvGrpSpPr>
          <p:grpSpPr>
            <a:xfrm>
              <a:off x="1601827" y="0"/>
              <a:ext cx="608945" cy="608945"/>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C433A"/>
              </a:solidFill>
            </p:spPr>
            <p:txBody>
              <a:bodyPr/>
              <a:lstStyle/>
              <a:p>
                <a:endParaRPr lang="en-US"/>
              </a:p>
            </p:txBody>
          </p:sp>
          <p:sp>
            <p:nvSpPr>
              <p:cNvPr id="28" name="TextBox 28"/>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sp>
        <p:nvSpPr>
          <p:cNvPr id="29" name="TextBox 29"/>
          <p:cNvSpPr txBox="1"/>
          <p:nvPr/>
        </p:nvSpPr>
        <p:spPr>
          <a:xfrm>
            <a:off x="883244" y="3179967"/>
            <a:ext cx="9907000" cy="879822"/>
          </a:xfrm>
          <a:prstGeom prst="rect">
            <a:avLst/>
          </a:prstGeom>
        </p:spPr>
        <p:txBody>
          <a:bodyPr lIns="0" tIns="0" rIns="0" bIns="0" rtlCol="0" anchor="t">
            <a:spAutoFit/>
          </a:bodyPr>
          <a:lstStyle/>
          <a:p>
            <a:pPr algn="just">
              <a:lnSpc>
                <a:spcPts val="7698"/>
              </a:lnSpc>
            </a:pPr>
            <a:r>
              <a:rPr lang="en-US" sz="4138" b="1" i="1">
                <a:solidFill>
                  <a:srgbClr val="000000"/>
                </a:solidFill>
                <a:latin typeface="DM Sans Bold Italics"/>
                <a:ea typeface="DM Sans Bold Italics"/>
                <a:cs typeface="DM Sans Bold Italics"/>
                <a:sym typeface="DM Sans Bold Italics"/>
              </a:rPr>
              <a:t>Challenges in Business Consultancy:</a:t>
            </a:r>
          </a:p>
        </p:txBody>
      </p:sp>
      <p:sp>
        <p:nvSpPr>
          <p:cNvPr id="30" name="TextBox 30"/>
          <p:cNvSpPr txBox="1"/>
          <p:nvPr/>
        </p:nvSpPr>
        <p:spPr>
          <a:xfrm>
            <a:off x="2345062" y="5635693"/>
            <a:ext cx="16233206" cy="2137879"/>
          </a:xfrm>
          <a:prstGeom prst="rect">
            <a:avLst/>
          </a:prstGeom>
        </p:spPr>
        <p:txBody>
          <a:bodyPr lIns="0" tIns="0" rIns="0" bIns="0" rtlCol="0" anchor="t">
            <a:spAutoFit/>
          </a:bodyPr>
          <a:lstStyle/>
          <a:p>
            <a:pPr algn="just">
              <a:lnSpc>
                <a:spcPts val="5823"/>
              </a:lnSpc>
            </a:pPr>
            <a:r>
              <a:rPr lang="en-US" sz="3130">
                <a:solidFill>
                  <a:srgbClr val="000000"/>
                </a:solidFill>
                <a:latin typeface="DM Sans"/>
                <a:ea typeface="DM Sans"/>
                <a:cs typeface="DM Sans"/>
                <a:sym typeface="DM Sans"/>
              </a:rPr>
              <a:t>Demand for specialized consultancy services is growing due to industry complexity. Need for tools that integrate project and client management systems for efficiency (Tahri, 2021; Yan et al., 2020).</a:t>
            </a:r>
          </a:p>
        </p:txBody>
      </p:sp>
      <p:sp>
        <p:nvSpPr>
          <p:cNvPr id="31" name="TextBox 31"/>
          <p:cNvSpPr txBox="1"/>
          <p:nvPr/>
        </p:nvSpPr>
        <p:spPr>
          <a:xfrm>
            <a:off x="456729" y="8141652"/>
            <a:ext cx="18526596" cy="2248882"/>
          </a:xfrm>
          <a:prstGeom prst="rect">
            <a:avLst/>
          </a:prstGeom>
        </p:spPr>
        <p:txBody>
          <a:bodyPr lIns="0" tIns="0" rIns="0" bIns="0" rtlCol="0" anchor="t">
            <a:spAutoFit/>
          </a:bodyPr>
          <a:lstStyle/>
          <a:p>
            <a:pPr algn="just">
              <a:lnSpc>
                <a:spcPts val="6107"/>
              </a:lnSpc>
            </a:pPr>
            <a:r>
              <a:rPr lang="en-US" sz="3283" b="1">
                <a:solidFill>
                  <a:srgbClr val="000000"/>
                </a:solidFill>
                <a:latin typeface="DM Sans Bold"/>
                <a:ea typeface="DM Sans Bold"/>
                <a:cs typeface="DM Sans Bold"/>
                <a:sym typeface="DM Sans Bold"/>
              </a:rPr>
              <a:t>Development of "iConsult": A web-based platform to streamline consultancy operations. Aimed at improving communication, project management, and client satisfaction.</a:t>
            </a:r>
          </a:p>
          <a:p>
            <a:pPr algn="just">
              <a:lnSpc>
                <a:spcPts val="6107"/>
              </a:lnSpc>
            </a:pPr>
            <a:endParaRPr lang="en-US" sz="3283" b="1">
              <a:solidFill>
                <a:srgbClr val="000000"/>
              </a:solidFill>
              <a:latin typeface="DM Sans Bold"/>
              <a:ea typeface="DM Sans Bold"/>
              <a:cs typeface="DM Sans Bold"/>
              <a:sym typeface="DM Sans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grpSp>
        <p:nvGrpSpPr>
          <p:cNvPr id="2" name="Group 2"/>
          <p:cNvGrpSpPr/>
          <p:nvPr/>
        </p:nvGrpSpPr>
        <p:grpSpPr>
          <a:xfrm>
            <a:off x="5888757" y="0"/>
            <a:ext cx="3636243" cy="1953592"/>
            <a:chOff x="0" y="0"/>
            <a:chExt cx="866568" cy="465568"/>
          </a:xfrm>
        </p:grpSpPr>
        <p:sp>
          <p:nvSpPr>
            <p:cNvPr id="3" name="Freeform 3"/>
            <p:cNvSpPr/>
            <p:nvPr/>
          </p:nvSpPr>
          <p:spPr>
            <a:xfrm>
              <a:off x="0" y="0"/>
              <a:ext cx="866568" cy="465568"/>
            </a:xfrm>
            <a:custGeom>
              <a:avLst/>
              <a:gdLst/>
              <a:ahLst/>
              <a:cxnLst/>
              <a:rect l="l" t="t" r="r" b="b"/>
              <a:pathLst>
                <a:path w="866568" h="465568">
                  <a:moveTo>
                    <a:pt x="95809" y="0"/>
                  </a:moveTo>
                  <a:lnTo>
                    <a:pt x="770758" y="0"/>
                  </a:lnTo>
                  <a:cubicBezTo>
                    <a:pt x="796168" y="0"/>
                    <a:pt x="820538" y="10094"/>
                    <a:pt x="838506" y="28062"/>
                  </a:cubicBezTo>
                  <a:cubicBezTo>
                    <a:pt x="856473" y="46030"/>
                    <a:pt x="866568" y="70399"/>
                    <a:pt x="866568" y="95809"/>
                  </a:cubicBezTo>
                  <a:lnTo>
                    <a:pt x="866568" y="369759"/>
                  </a:lnTo>
                  <a:cubicBezTo>
                    <a:pt x="866568" y="422673"/>
                    <a:pt x="823672" y="465568"/>
                    <a:pt x="770758" y="465568"/>
                  </a:cubicBezTo>
                  <a:lnTo>
                    <a:pt x="95809" y="465568"/>
                  </a:lnTo>
                  <a:cubicBezTo>
                    <a:pt x="42895" y="465568"/>
                    <a:pt x="0" y="422673"/>
                    <a:pt x="0" y="369759"/>
                  </a:cubicBezTo>
                  <a:lnTo>
                    <a:pt x="0" y="95809"/>
                  </a:lnTo>
                  <a:cubicBezTo>
                    <a:pt x="0" y="42895"/>
                    <a:pt x="42895" y="0"/>
                    <a:pt x="95809" y="0"/>
                  </a:cubicBezTo>
                  <a:close/>
                </a:path>
              </a:pathLst>
            </a:custGeom>
            <a:solidFill>
              <a:srgbClr val="FFE7A5"/>
            </a:solidFill>
          </p:spPr>
          <p:txBody>
            <a:bodyPr/>
            <a:lstStyle/>
            <a:p>
              <a:endParaRPr lang="en-US"/>
            </a:p>
          </p:txBody>
        </p:sp>
        <p:sp>
          <p:nvSpPr>
            <p:cNvPr id="4" name="TextBox 4"/>
            <p:cNvSpPr txBox="1"/>
            <p:nvPr/>
          </p:nvSpPr>
          <p:spPr>
            <a:xfrm>
              <a:off x="0" y="-28575"/>
              <a:ext cx="866568" cy="494143"/>
            </a:xfrm>
            <a:prstGeom prst="rect">
              <a:avLst/>
            </a:prstGeom>
          </p:spPr>
          <p:txBody>
            <a:bodyPr lIns="33278" tIns="33278" rIns="33278" bIns="33278" rtlCol="0" anchor="ctr"/>
            <a:lstStyle/>
            <a:p>
              <a:pPr algn="ctr">
                <a:lnSpc>
                  <a:spcPts val="1742"/>
                </a:lnSpc>
                <a:spcBef>
                  <a:spcPct val="0"/>
                </a:spcBef>
              </a:pPr>
              <a:endParaRPr/>
            </a:p>
          </p:txBody>
        </p:sp>
      </p:grpSp>
      <p:grpSp>
        <p:nvGrpSpPr>
          <p:cNvPr id="5" name="Group 5"/>
          <p:cNvGrpSpPr/>
          <p:nvPr/>
        </p:nvGrpSpPr>
        <p:grpSpPr>
          <a:xfrm>
            <a:off x="315613" y="0"/>
            <a:ext cx="6308147" cy="1953592"/>
            <a:chOff x="0" y="0"/>
            <a:chExt cx="1503320" cy="465568"/>
          </a:xfrm>
        </p:grpSpPr>
        <p:sp>
          <p:nvSpPr>
            <p:cNvPr id="6" name="Freeform 6"/>
            <p:cNvSpPr/>
            <p:nvPr/>
          </p:nvSpPr>
          <p:spPr>
            <a:xfrm>
              <a:off x="0" y="0"/>
              <a:ext cx="1503320" cy="465568"/>
            </a:xfrm>
            <a:custGeom>
              <a:avLst/>
              <a:gdLst/>
              <a:ahLst/>
              <a:cxnLst/>
              <a:rect l="l" t="t" r="r" b="b"/>
              <a:pathLst>
                <a:path w="1503320" h="465568">
                  <a:moveTo>
                    <a:pt x="55228" y="0"/>
                  </a:moveTo>
                  <a:lnTo>
                    <a:pt x="1448092" y="0"/>
                  </a:lnTo>
                  <a:cubicBezTo>
                    <a:pt x="1462739" y="0"/>
                    <a:pt x="1476787" y="5819"/>
                    <a:pt x="1487144" y="16176"/>
                  </a:cubicBezTo>
                  <a:cubicBezTo>
                    <a:pt x="1497501" y="26533"/>
                    <a:pt x="1503320" y="40581"/>
                    <a:pt x="1503320" y="55228"/>
                  </a:cubicBezTo>
                  <a:lnTo>
                    <a:pt x="1503320" y="410340"/>
                  </a:lnTo>
                  <a:cubicBezTo>
                    <a:pt x="1503320" y="440842"/>
                    <a:pt x="1478593" y="465568"/>
                    <a:pt x="1448092" y="465568"/>
                  </a:cubicBezTo>
                  <a:lnTo>
                    <a:pt x="55228" y="465568"/>
                  </a:lnTo>
                  <a:cubicBezTo>
                    <a:pt x="24726" y="465568"/>
                    <a:pt x="0" y="440842"/>
                    <a:pt x="0" y="410340"/>
                  </a:cubicBezTo>
                  <a:lnTo>
                    <a:pt x="0" y="55228"/>
                  </a:lnTo>
                  <a:cubicBezTo>
                    <a:pt x="0" y="24726"/>
                    <a:pt x="24726" y="0"/>
                    <a:pt x="55228" y="0"/>
                  </a:cubicBezTo>
                  <a:close/>
                </a:path>
              </a:pathLst>
            </a:custGeom>
            <a:solidFill>
              <a:srgbClr val="FFFFFF"/>
            </a:solidFill>
          </p:spPr>
          <p:txBody>
            <a:bodyPr/>
            <a:lstStyle/>
            <a:p>
              <a:endParaRPr lang="en-US"/>
            </a:p>
          </p:txBody>
        </p:sp>
        <p:sp>
          <p:nvSpPr>
            <p:cNvPr id="7" name="TextBox 7"/>
            <p:cNvSpPr txBox="1"/>
            <p:nvPr/>
          </p:nvSpPr>
          <p:spPr>
            <a:xfrm>
              <a:off x="0" y="-28575"/>
              <a:ext cx="1503320" cy="494143"/>
            </a:xfrm>
            <a:prstGeom prst="rect">
              <a:avLst/>
            </a:prstGeom>
          </p:spPr>
          <p:txBody>
            <a:bodyPr lIns="33278" tIns="33278" rIns="33278" bIns="33278" rtlCol="0" anchor="ctr"/>
            <a:lstStyle/>
            <a:p>
              <a:pPr algn="ctr">
                <a:lnSpc>
                  <a:spcPts val="1742"/>
                </a:lnSpc>
                <a:spcBef>
                  <a:spcPct val="0"/>
                </a:spcBef>
              </a:pPr>
              <a:endParaRPr/>
            </a:p>
          </p:txBody>
        </p:sp>
      </p:grpSp>
      <p:grpSp>
        <p:nvGrpSpPr>
          <p:cNvPr id="8" name="Group 8"/>
          <p:cNvGrpSpPr/>
          <p:nvPr/>
        </p:nvGrpSpPr>
        <p:grpSpPr>
          <a:xfrm>
            <a:off x="-409224" y="1101302"/>
            <a:ext cx="20211118" cy="10129021"/>
            <a:chOff x="0" y="0"/>
            <a:chExt cx="4816593" cy="2413888"/>
          </a:xfrm>
        </p:grpSpPr>
        <p:sp>
          <p:nvSpPr>
            <p:cNvPr id="9" name="Freeform 9"/>
            <p:cNvSpPr/>
            <p:nvPr/>
          </p:nvSpPr>
          <p:spPr>
            <a:xfrm>
              <a:off x="0" y="0"/>
              <a:ext cx="4816592" cy="2413888"/>
            </a:xfrm>
            <a:custGeom>
              <a:avLst/>
              <a:gdLst/>
              <a:ahLst/>
              <a:cxnLst/>
              <a:rect l="l" t="t" r="r" b="b"/>
              <a:pathLst>
                <a:path w="4816592" h="2413888">
                  <a:moveTo>
                    <a:pt x="0" y="0"/>
                  </a:moveTo>
                  <a:lnTo>
                    <a:pt x="4816592" y="0"/>
                  </a:lnTo>
                  <a:lnTo>
                    <a:pt x="4816592" y="2413888"/>
                  </a:lnTo>
                  <a:lnTo>
                    <a:pt x="0" y="2413888"/>
                  </a:lnTo>
                  <a:close/>
                </a:path>
              </a:pathLst>
            </a:custGeom>
            <a:solidFill>
              <a:srgbClr val="FFFFFF"/>
            </a:solidFill>
          </p:spPr>
          <p:txBody>
            <a:bodyPr/>
            <a:lstStyle/>
            <a:p>
              <a:endParaRPr lang="en-US"/>
            </a:p>
          </p:txBody>
        </p:sp>
        <p:sp>
          <p:nvSpPr>
            <p:cNvPr id="10" name="TextBox 10"/>
            <p:cNvSpPr txBox="1"/>
            <p:nvPr/>
          </p:nvSpPr>
          <p:spPr>
            <a:xfrm>
              <a:off x="0" y="-28575"/>
              <a:ext cx="4816593" cy="2442463"/>
            </a:xfrm>
            <a:prstGeom prst="rect">
              <a:avLst/>
            </a:prstGeom>
          </p:spPr>
          <p:txBody>
            <a:bodyPr lIns="33278" tIns="33278" rIns="33278" bIns="33278" rtlCol="0" anchor="ctr"/>
            <a:lstStyle/>
            <a:p>
              <a:pPr algn="ctr">
                <a:lnSpc>
                  <a:spcPts val="1742"/>
                </a:lnSpc>
                <a:spcBef>
                  <a:spcPct val="0"/>
                </a:spcBef>
              </a:pPr>
              <a:endParaRPr/>
            </a:p>
          </p:txBody>
        </p:sp>
      </p:grpSp>
      <p:sp>
        <p:nvSpPr>
          <p:cNvPr id="11" name="Freeform 11"/>
          <p:cNvSpPr/>
          <p:nvPr/>
        </p:nvSpPr>
        <p:spPr>
          <a:xfrm>
            <a:off x="883244" y="296383"/>
            <a:ext cx="1077857" cy="1077857"/>
          </a:xfrm>
          <a:custGeom>
            <a:avLst/>
            <a:gdLst/>
            <a:ahLst/>
            <a:cxnLst/>
            <a:rect l="l" t="t" r="r" b="b"/>
            <a:pathLst>
              <a:path w="1077857" h="1077857">
                <a:moveTo>
                  <a:pt x="0" y="0"/>
                </a:moveTo>
                <a:lnTo>
                  <a:pt x="1077857" y="0"/>
                </a:lnTo>
                <a:lnTo>
                  <a:pt x="1077857" y="1077857"/>
                </a:lnTo>
                <a:lnTo>
                  <a:pt x="0" y="1077857"/>
                </a:lnTo>
                <a:lnTo>
                  <a:pt x="0" y="0"/>
                </a:lnTo>
                <a:close/>
              </a:path>
            </a:pathLst>
          </a:custGeom>
          <a:blipFill>
            <a:blip r:embed="rId3"/>
            <a:stretch>
              <a:fillRect/>
            </a:stretch>
          </a:blipFill>
        </p:spPr>
        <p:txBody>
          <a:bodyPr/>
          <a:lstStyle/>
          <a:p>
            <a:endParaRPr lang="en-US"/>
          </a:p>
        </p:txBody>
      </p:sp>
      <p:sp>
        <p:nvSpPr>
          <p:cNvPr id="12" name="TextBox 12"/>
          <p:cNvSpPr txBox="1"/>
          <p:nvPr/>
        </p:nvSpPr>
        <p:spPr>
          <a:xfrm>
            <a:off x="2192861" y="454038"/>
            <a:ext cx="3695896" cy="623660"/>
          </a:xfrm>
          <a:prstGeom prst="rect">
            <a:avLst/>
          </a:prstGeom>
        </p:spPr>
        <p:txBody>
          <a:bodyPr lIns="0" tIns="0" rIns="0" bIns="0" rtlCol="0" anchor="t">
            <a:spAutoFit/>
          </a:bodyPr>
          <a:lstStyle/>
          <a:p>
            <a:pPr algn="l">
              <a:lnSpc>
                <a:spcPts val="2428"/>
              </a:lnSpc>
            </a:pPr>
            <a:r>
              <a:rPr lang="en-US" sz="2428" b="1">
                <a:solidFill>
                  <a:srgbClr val="000000"/>
                </a:solidFill>
                <a:latin typeface="DM Sans Bold"/>
                <a:ea typeface="DM Sans Bold"/>
                <a:cs typeface="DM Sans Bold"/>
                <a:sym typeface="DM Sans Bold"/>
              </a:rPr>
              <a:t>Technological University of the Philippines</a:t>
            </a:r>
          </a:p>
        </p:txBody>
      </p:sp>
      <p:sp>
        <p:nvSpPr>
          <p:cNvPr id="13" name="TextBox 13"/>
          <p:cNvSpPr txBox="1"/>
          <p:nvPr/>
        </p:nvSpPr>
        <p:spPr>
          <a:xfrm>
            <a:off x="7097871" y="423196"/>
            <a:ext cx="3695896" cy="318860"/>
          </a:xfrm>
          <a:prstGeom prst="rect">
            <a:avLst/>
          </a:prstGeom>
        </p:spPr>
        <p:txBody>
          <a:bodyPr lIns="0" tIns="0" rIns="0" bIns="0" rtlCol="0" anchor="t">
            <a:spAutoFit/>
          </a:bodyPr>
          <a:lstStyle/>
          <a:p>
            <a:pPr algn="l">
              <a:lnSpc>
                <a:spcPts val="2428"/>
              </a:lnSpc>
            </a:pPr>
            <a:r>
              <a:rPr lang="en-US" sz="2428">
                <a:solidFill>
                  <a:srgbClr val="000000"/>
                </a:solidFill>
                <a:latin typeface="DM Sans"/>
                <a:ea typeface="DM Sans"/>
                <a:cs typeface="DM Sans"/>
                <a:sym typeface="DM Sans"/>
              </a:rPr>
              <a:t>Chapter 1</a:t>
            </a:r>
          </a:p>
        </p:txBody>
      </p:sp>
      <p:grpSp>
        <p:nvGrpSpPr>
          <p:cNvPr id="14" name="Group 14"/>
          <p:cNvGrpSpPr/>
          <p:nvPr/>
        </p:nvGrpSpPr>
        <p:grpSpPr>
          <a:xfrm>
            <a:off x="-1455896" y="1622250"/>
            <a:ext cx="21634281" cy="1529142"/>
            <a:chOff x="0" y="0"/>
            <a:chExt cx="5697918" cy="402737"/>
          </a:xfrm>
        </p:grpSpPr>
        <p:sp>
          <p:nvSpPr>
            <p:cNvPr id="15" name="Freeform 15"/>
            <p:cNvSpPr/>
            <p:nvPr/>
          </p:nvSpPr>
          <p:spPr>
            <a:xfrm>
              <a:off x="0" y="0"/>
              <a:ext cx="5697918" cy="402737"/>
            </a:xfrm>
            <a:custGeom>
              <a:avLst/>
              <a:gdLst/>
              <a:ahLst/>
              <a:cxnLst/>
              <a:rect l="l" t="t" r="r" b="b"/>
              <a:pathLst>
                <a:path w="5697918" h="402737">
                  <a:moveTo>
                    <a:pt x="18251" y="0"/>
                  </a:moveTo>
                  <a:lnTo>
                    <a:pt x="5679667" y="0"/>
                  </a:lnTo>
                  <a:cubicBezTo>
                    <a:pt x="5689747" y="0"/>
                    <a:pt x="5697918" y="8171"/>
                    <a:pt x="5697918" y="18251"/>
                  </a:cubicBezTo>
                  <a:lnTo>
                    <a:pt x="5697918" y="384486"/>
                  </a:lnTo>
                  <a:cubicBezTo>
                    <a:pt x="5697918" y="389327"/>
                    <a:pt x="5695995" y="393969"/>
                    <a:pt x="5692572" y="397391"/>
                  </a:cubicBezTo>
                  <a:cubicBezTo>
                    <a:pt x="5689150" y="400814"/>
                    <a:pt x="5684508" y="402737"/>
                    <a:pt x="5679667" y="402737"/>
                  </a:cubicBezTo>
                  <a:lnTo>
                    <a:pt x="18251" y="402737"/>
                  </a:lnTo>
                  <a:cubicBezTo>
                    <a:pt x="13410" y="402737"/>
                    <a:pt x="8768" y="400814"/>
                    <a:pt x="5345" y="397391"/>
                  </a:cubicBezTo>
                  <a:cubicBezTo>
                    <a:pt x="1923" y="393969"/>
                    <a:pt x="0" y="389327"/>
                    <a:pt x="0" y="384486"/>
                  </a:cubicBezTo>
                  <a:lnTo>
                    <a:pt x="0" y="18251"/>
                  </a:lnTo>
                  <a:cubicBezTo>
                    <a:pt x="0" y="13410"/>
                    <a:pt x="1923" y="8768"/>
                    <a:pt x="5345" y="5345"/>
                  </a:cubicBezTo>
                  <a:cubicBezTo>
                    <a:pt x="8768" y="1923"/>
                    <a:pt x="13410" y="0"/>
                    <a:pt x="18251" y="0"/>
                  </a:cubicBezTo>
                  <a:close/>
                </a:path>
              </a:pathLst>
            </a:custGeom>
            <a:solidFill>
              <a:srgbClr val="F4D378"/>
            </a:solidFill>
          </p:spPr>
          <p:txBody>
            <a:bodyPr/>
            <a:lstStyle/>
            <a:p>
              <a:endParaRPr lang="en-US"/>
            </a:p>
          </p:txBody>
        </p:sp>
        <p:sp>
          <p:nvSpPr>
            <p:cNvPr id="16" name="TextBox 16"/>
            <p:cNvSpPr txBox="1"/>
            <p:nvPr/>
          </p:nvSpPr>
          <p:spPr>
            <a:xfrm>
              <a:off x="0" y="-47625"/>
              <a:ext cx="5697918" cy="450362"/>
            </a:xfrm>
            <a:prstGeom prst="rect">
              <a:avLst/>
            </a:prstGeom>
          </p:spPr>
          <p:txBody>
            <a:bodyPr lIns="50800" tIns="50800" rIns="50800" bIns="50800" rtlCol="0" anchor="ctr"/>
            <a:lstStyle/>
            <a:p>
              <a:pPr algn="ctr">
                <a:lnSpc>
                  <a:spcPts val="1960"/>
                </a:lnSpc>
              </a:pPr>
              <a:endParaRPr/>
            </a:p>
          </p:txBody>
        </p:sp>
      </p:grpSp>
      <p:sp>
        <p:nvSpPr>
          <p:cNvPr id="17" name="TextBox 17"/>
          <p:cNvSpPr txBox="1"/>
          <p:nvPr/>
        </p:nvSpPr>
        <p:spPr>
          <a:xfrm>
            <a:off x="3913995" y="1991692"/>
            <a:ext cx="13759545" cy="934541"/>
          </a:xfrm>
          <a:prstGeom prst="rect">
            <a:avLst/>
          </a:prstGeom>
        </p:spPr>
        <p:txBody>
          <a:bodyPr lIns="0" tIns="0" rIns="0" bIns="0" rtlCol="0" anchor="t">
            <a:spAutoFit/>
          </a:bodyPr>
          <a:lstStyle/>
          <a:p>
            <a:pPr algn="l">
              <a:lnSpc>
                <a:spcPts val="6417"/>
              </a:lnSpc>
            </a:pPr>
            <a:r>
              <a:rPr lang="en-US" sz="6417" b="1">
                <a:solidFill>
                  <a:srgbClr val="000000"/>
                </a:solidFill>
                <a:latin typeface="Telegraf Bold"/>
                <a:ea typeface="Telegraf Bold"/>
                <a:cs typeface="Telegraf Bold"/>
                <a:sym typeface="Telegraf Bold"/>
              </a:rPr>
              <a:t>Objectives of the Study</a:t>
            </a:r>
          </a:p>
        </p:txBody>
      </p:sp>
      <p:sp>
        <p:nvSpPr>
          <p:cNvPr id="18" name="TextBox 18"/>
          <p:cNvSpPr txBox="1"/>
          <p:nvPr/>
        </p:nvSpPr>
        <p:spPr>
          <a:xfrm>
            <a:off x="1028700" y="4280104"/>
            <a:ext cx="16936202" cy="4978196"/>
          </a:xfrm>
          <a:prstGeom prst="rect">
            <a:avLst/>
          </a:prstGeom>
        </p:spPr>
        <p:txBody>
          <a:bodyPr lIns="0" tIns="0" rIns="0" bIns="0" rtlCol="0" anchor="t">
            <a:spAutoFit/>
          </a:bodyPr>
          <a:lstStyle/>
          <a:p>
            <a:pPr algn="just">
              <a:lnSpc>
                <a:spcPts val="8401"/>
              </a:lnSpc>
            </a:pPr>
            <a:r>
              <a:rPr lang="en-US" sz="4517">
                <a:solidFill>
                  <a:srgbClr val="000000"/>
                </a:solidFill>
                <a:latin typeface="DM Sans"/>
                <a:ea typeface="DM Sans"/>
                <a:cs typeface="DM Sans"/>
                <a:sym typeface="DM Sans"/>
              </a:rPr>
              <a:t> The study aims to develop a user-friendly web-based application integrated with a project and client management system, that aims to improve efficiency, and client satisfaction within business consultancies.</a:t>
            </a:r>
          </a:p>
          <a:p>
            <a:pPr algn="just">
              <a:lnSpc>
                <a:spcPts val="4517"/>
              </a:lnSpc>
            </a:pPr>
            <a:endParaRPr lang="en-US" sz="4517">
              <a:solidFill>
                <a:srgbClr val="000000"/>
              </a:solidFill>
              <a:latin typeface="DM Sans"/>
              <a:ea typeface="DM Sans"/>
              <a:cs typeface="DM Sans"/>
              <a:sym typeface="DM Sans"/>
            </a:endParaRPr>
          </a:p>
        </p:txBody>
      </p:sp>
      <p:grpSp>
        <p:nvGrpSpPr>
          <p:cNvPr id="19" name="Group 19"/>
          <p:cNvGrpSpPr/>
          <p:nvPr/>
        </p:nvGrpSpPr>
        <p:grpSpPr>
          <a:xfrm>
            <a:off x="1132061" y="2211558"/>
            <a:ext cx="1658079" cy="456709"/>
            <a:chOff x="0" y="0"/>
            <a:chExt cx="2210772" cy="608945"/>
          </a:xfrm>
        </p:grpSpPr>
        <p:grpSp>
          <p:nvGrpSpPr>
            <p:cNvPr id="20" name="Group 20"/>
            <p:cNvGrpSpPr/>
            <p:nvPr/>
          </p:nvGrpSpPr>
          <p:grpSpPr>
            <a:xfrm>
              <a:off x="0" y="0"/>
              <a:ext cx="608945" cy="60894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9292"/>
              </a:solidFill>
            </p:spPr>
            <p:txBody>
              <a:bodyPr/>
              <a:lstStyle/>
              <a:p>
                <a:endParaRPr lang="en-US"/>
              </a:p>
            </p:txBody>
          </p:sp>
          <p:sp>
            <p:nvSpPr>
              <p:cNvPr id="22" name="TextBox 22"/>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nvGrpSpPr>
            <p:cNvPr id="23" name="Group 23"/>
            <p:cNvGrpSpPr/>
            <p:nvPr/>
          </p:nvGrpSpPr>
          <p:grpSpPr>
            <a:xfrm>
              <a:off x="800914" y="0"/>
              <a:ext cx="608945" cy="608945"/>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C859"/>
              </a:solidFill>
            </p:spPr>
            <p:txBody>
              <a:bodyPr/>
              <a:lstStyle/>
              <a:p>
                <a:endParaRPr lang="en-US"/>
              </a:p>
            </p:txBody>
          </p:sp>
          <p:sp>
            <p:nvSpPr>
              <p:cNvPr id="25" name="TextBox 25"/>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nvGrpSpPr>
            <p:cNvPr id="26" name="Group 26"/>
            <p:cNvGrpSpPr/>
            <p:nvPr/>
          </p:nvGrpSpPr>
          <p:grpSpPr>
            <a:xfrm>
              <a:off x="1601827" y="0"/>
              <a:ext cx="608945" cy="608945"/>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C433A"/>
              </a:solidFill>
            </p:spPr>
            <p:txBody>
              <a:bodyPr/>
              <a:lstStyle/>
              <a:p>
                <a:endParaRPr lang="en-US"/>
              </a:p>
            </p:txBody>
          </p:sp>
          <p:sp>
            <p:nvSpPr>
              <p:cNvPr id="28" name="TextBox 28"/>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grpSp>
        <p:nvGrpSpPr>
          <p:cNvPr id="2" name="Group 2"/>
          <p:cNvGrpSpPr/>
          <p:nvPr/>
        </p:nvGrpSpPr>
        <p:grpSpPr>
          <a:xfrm>
            <a:off x="5888757" y="0"/>
            <a:ext cx="3636243" cy="1953592"/>
            <a:chOff x="0" y="0"/>
            <a:chExt cx="866568" cy="465568"/>
          </a:xfrm>
        </p:grpSpPr>
        <p:sp>
          <p:nvSpPr>
            <p:cNvPr id="3" name="Freeform 3"/>
            <p:cNvSpPr/>
            <p:nvPr/>
          </p:nvSpPr>
          <p:spPr>
            <a:xfrm>
              <a:off x="0" y="0"/>
              <a:ext cx="866568" cy="465568"/>
            </a:xfrm>
            <a:custGeom>
              <a:avLst/>
              <a:gdLst/>
              <a:ahLst/>
              <a:cxnLst/>
              <a:rect l="l" t="t" r="r" b="b"/>
              <a:pathLst>
                <a:path w="866568" h="465568">
                  <a:moveTo>
                    <a:pt x="95809" y="0"/>
                  </a:moveTo>
                  <a:lnTo>
                    <a:pt x="770758" y="0"/>
                  </a:lnTo>
                  <a:cubicBezTo>
                    <a:pt x="796168" y="0"/>
                    <a:pt x="820538" y="10094"/>
                    <a:pt x="838506" y="28062"/>
                  </a:cubicBezTo>
                  <a:cubicBezTo>
                    <a:pt x="856473" y="46030"/>
                    <a:pt x="866568" y="70399"/>
                    <a:pt x="866568" y="95809"/>
                  </a:cubicBezTo>
                  <a:lnTo>
                    <a:pt x="866568" y="369759"/>
                  </a:lnTo>
                  <a:cubicBezTo>
                    <a:pt x="866568" y="422673"/>
                    <a:pt x="823672" y="465568"/>
                    <a:pt x="770758" y="465568"/>
                  </a:cubicBezTo>
                  <a:lnTo>
                    <a:pt x="95809" y="465568"/>
                  </a:lnTo>
                  <a:cubicBezTo>
                    <a:pt x="42895" y="465568"/>
                    <a:pt x="0" y="422673"/>
                    <a:pt x="0" y="369759"/>
                  </a:cubicBezTo>
                  <a:lnTo>
                    <a:pt x="0" y="95809"/>
                  </a:lnTo>
                  <a:cubicBezTo>
                    <a:pt x="0" y="42895"/>
                    <a:pt x="42895" y="0"/>
                    <a:pt x="95809" y="0"/>
                  </a:cubicBezTo>
                  <a:close/>
                </a:path>
              </a:pathLst>
            </a:custGeom>
            <a:solidFill>
              <a:srgbClr val="FFE7A5"/>
            </a:solidFill>
          </p:spPr>
          <p:txBody>
            <a:bodyPr/>
            <a:lstStyle/>
            <a:p>
              <a:endParaRPr lang="en-US"/>
            </a:p>
          </p:txBody>
        </p:sp>
        <p:sp>
          <p:nvSpPr>
            <p:cNvPr id="4" name="TextBox 4"/>
            <p:cNvSpPr txBox="1"/>
            <p:nvPr/>
          </p:nvSpPr>
          <p:spPr>
            <a:xfrm>
              <a:off x="0" y="-28575"/>
              <a:ext cx="866568" cy="494143"/>
            </a:xfrm>
            <a:prstGeom prst="rect">
              <a:avLst/>
            </a:prstGeom>
          </p:spPr>
          <p:txBody>
            <a:bodyPr lIns="33278" tIns="33278" rIns="33278" bIns="33278" rtlCol="0" anchor="ctr"/>
            <a:lstStyle/>
            <a:p>
              <a:pPr algn="ctr">
                <a:lnSpc>
                  <a:spcPts val="1742"/>
                </a:lnSpc>
                <a:spcBef>
                  <a:spcPct val="0"/>
                </a:spcBef>
              </a:pPr>
              <a:endParaRPr/>
            </a:p>
          </p:txBody>
        </p:sp>
      </p:grpSp>
      <p:grpSp>
        <p:nvGrpSpPr>
          <p:cNvPr id="5" name="Group 5"/>
          <p:cNvGrpSpPr/>
          <p:nvPr/>
        </p:nvGrpSpPr>
        <p:grpSpPr>
          <a:xfrm>
            <a:off x="315613" y="0"/>
            <a:ext cx="6308147" cy="1953592"/>
            <a:chOff x="0" y="0"/>
            <a:chExt cx="1503320" cy="465568"/>
          </a:xfrm>
        </p:grpSpPr>
        <p:sp>
          <p:nvSpPr>
            <p:cNvPr id="6" name="Freeform 6"/>
            <p:cNvSpPr/>
            <p:nvPr/>
          </p:nvSpPr>
          <p:spPr>
            <a:xfrm>
              <a:off x="0" y="0"/>
              <a:ext cx="1503320" cy="465568"/>
            </a:xfrm>
            <a:custGeom>
              <a:avLst/>
              <a:gdLst/>
              <a:ahLst/>
              <a:cxnLst/>
              <a:rect l="l" t="t" r="r" b="b"/>
              <a:pathLst>
                <a:path w="1503320" h="465568">
                  <a:moveTo>
                    <a:pt x="55228" y="0"/>
                  </a:moveTo>
                  <a:lnTo>
                    <a:pt x="1448092" y="0"/>
                  </a:lnTo>
                  <a:cubicBezTo>
                    <a:pt x="1462739" y="0"/>
                    <a:pt x="1476787" y="5819"/>
                    <a:pt x="1487144" y="16176"/>
                  </a:cubicBezTo>
                  <a:cubicBezTo>
                    <a:pt x="1497501" y="26533"/>
                    <a:pt x="1503320" y="40581"/>
                    <a:pt x="1503320" y="55228"/>
                  </a:cubicBezTo>
                  <a:lnTo>
                    <a:pt x="1503320" y="410340"/>
                  </a:lnTo>
                  <a:cubicBezTo>
                    <a:pt x="1503320" y="440842"/>
                    <a:pt x="1478593" y="465568"/>
                    <a:pt x="1448092" y="465568"/>
                  </a:cubicBezTo>
                  <a:lnTo>
                    <a:pt x="55228" y="465568"/>
                  </a:lnTo>
                  <a:cubicBezTo>
                    <a:pt x="24726" y="465568"/>
                    <a:pt x="0" y="440842"/>
                    <a:pt x="0" y="410340"/>
                  </a:cubicBezTo>
                  <a:lnTo>
                    <a:pt x="0" y="55228"/>
                  </a:lnTo>
                  <a:cubicBezTo>
                    <a:pt x="0" y="24726"/>
                    <a:pt x="24726" y="0"/>
                    <a:pt x="55228" y="0"/>
                  </a:cubicBezTo>
                  <a:close/>
                </a:path>
              </a:pathLst>
            </a:custGeom>
            <a:solidFill>
              <a:srgbClr val="FFFFFF"/>
            </a:solidFill>
          </p:spPr>
          <p:txBody>
            <a:bodyPr/>
            <a:lstStyle/>
            <a:p>
              <a:endParaRPr lang="en-US"/>
            </a:p>
          </p:txBody>
        </p:sp>
        <p:sp>
          <p:nvSpPr>
            <p:cNvPr id="7" name="TextBox 7"/>
            <p:cNvSpPr txBox="1"/>
            <p:nvPr/>
          </p:nvSpPr>
          <p:spPr>
            <a:xfrm>
              <a:off x="0" y="-28575"/>
              <a:ext cx="1503320" cy="494143"/>
            </a:xfrm>
            <a:prstGeom prst="rect">
              <a:avLst/>
            </a:prstGeom>
          </p:spPr>
          <p:txBody>
            <a:bodyPr lIns="33278" tIns="33278" rIns="33278" bIns="33278" rtlCol="0" anchor="ctr"/>
            <a:lstStyle/>
            <a:p>
              <a:pPr algn="ctr">
                <a:lnSpc>
                  <a:spcPts val="1742"/>
                </a:lnSpc>
                <a:spcBef>
                  <a:spcPct val="0"/>
                </a:spcBef>
              </a:pPr>
              <a:endParaRPr/>
            </a:p>
          </p:txBody>
        </p:sp>
      </p:grpSp>
      <p:grpSp>
        <p:nvGrpSpPr>
          <p:cNvPr id="8" name="Group 8"/>
          <p:cNvGrpSpPr/>
          <p:nvPr/>
        </p:nvGrpSpPr>
        <p:grpSpPr>
          <a:xfrm>
            <a:off x="-409224" y="1101302"/>
            <a:ext cx="20211118" cy="10129021"/>
            <a:chOff x="0" y="0"/>
            <a:chExt cx="4816593" cy="2413888"/>
          </a:xfrm>
        </p:grpSpPr>
        <p:sp>
          <p:nvSpPr>
            <p:cNvPr id="9" name="Freeform 9"/>
            <p:cNvSpPr/>
            <p:nvPr/>
          </p:nvSpPr>
          <p:spPr>
            <a:xfrm>
              <a:off x="0" y="0"/>
              <a:ext cx="4816592" cy="2413888"/>
            </a:xfrm>
            <a:custGeom>
              <a:avLst/>
              <a:gdLst/>
              <a:ahLst/>
              <a:cxnLst/>
              <a:rect l="l" t="t" r="r" b="b"/>
              <a:pathLst>
                <a:path w="4816592" h="2413888">
                  <a:moveTo>
                    <a:pt x="0" y="0"/>
                  </a:moveTo>
                  <a:lnTo>
                    <a:pt x="4816592" y="0"/>
                  </a:lnTo>
                  <a:lnTo>
                    <a:pt x="4816592" y="2413888"/>
                  </a:lnTo>
                  <a:lnTo>
                    <a:pt x="0" y="2413888"/>
                  </a:lnTo>
                  <a:close/>
                </a:path>
              </a:pathLst>
            </a:custGeom>
            <a:solidFill>
              <a:srgbClr val="FFFFFF"/>
            </a:solidFill>
          </p:spPr>
          <p:txBody>
            <a:bodyPr/>
            <a:lstStyle/>
            <a:p>
              <a:endParaRPr lang="en-US"/>
            </a:p>
          </p:txBody>
        </p:sp>
        <p:sp>
          <p:nvSpPr>
            <p:cNvPr id="10" name="TextBox 10"/>
            <p:cNvSpPr txBox="1"/>
            <p:nvPr/>
          </p:nvSpPr>
          <p:spPr>
            <a:xfrm>
              <a:off x="0" y="-28575"/>
              <a:ext cx="4816593" cy="2442463"/>
            </a:xfrm>
            <a:prstGeom prst="rect">
              <a:avLst/>
            </a:prstGeom>
          </p:spPr>
          <p:txBody>
            <a:bodyPr lIns="33278" tIns="33278" rIns="33278" bIns="33278" rtlCol="0" anchor="ctr"/>
            <a:lstStyle/>
            <a:p>
              <a:pPr algn="ctr">
                <a:lnSpc>
                  <a:spcPts val="1742"/>
                </a:lnSpc>
                <a:spcBef>
                  <a:spcPct val="0"/>
                </a:spcBef>
              </a:pPr>
              <a:endParaRPr/>
            </a:p>
          </p:txBody>
        </p:sp>
      </p:grpSp>
      <p:grpSp>
        <p:nvGrpSpPr>
          <p:cNvPr id="11" name="Group 11"/>
          <p:cNvGrpSpPr/>
          <p:nvPr/>
        </p:nvGrpSpPr>
        <p:grpSpPr>
          <a:xfrm>
            <a:off x="-1455896" y="1622250"/>
            <a:ext cx="21634281" cy="1529142"/>
            <a:chOff x="0" y="0"/>
            <a:chExt cx="5697918" cy="402737"/>
          </a:xfrm>
        </p:grpSpPr>
        <p:sp>
          <p:nvSpPr>
            <p:cNvPr id="12" name="Freeform 12"/>
            <p:cNvSpPr/>
            <p:nvPr/>
          </p:nvSpPr>
          <p:spPr>
            <a:xfrm>
              <a:off x="0" y="0"/>
              <a:ext cx="5697918" cy="402737"/>
            </a:xfrm>
            <a:custGeom>
              <a:avLst/>
              <a:gdLst/>
              <a:ahLst/>
              <a:cxnLst/>
              <a:rect l="l" t="t" r="r" b="b"/>
              <a:pathLst>
                <a:path w="5697918" h="402737">
                  <a:moveTo>
                    <a:pt x="18251" y="0"/>
                  </a:moveTo>
                  <a:lnTo>
                    <a:pt x="5679667" y="0"/>
                  </a:lnTo>
                  <a:cubicBezTo>
                    <a:pt x="5689747" y="0"/>
                    <a:pt x="5697918" y="8171"/>
                    <a:pt x="5697918" y="18251"/>
                  </a:cubicBezTo>
                  <a:lnTo>
                    <a:pt x="5697918" y="384486"/>
                  </a:lnTo>
                  <a:cubicBezTo>
                    <a:pt x="5697918" y="389327"/>
                    <a:pt x="5695995" y="393969"/>
                    <a:pt x="5692572" y="397391"/>
                  </a:cubicBezTo>
                  <a:cubicBezTo>
                    <a:pt x="5689150" y="400814"/>
                    <a:pt x="5684508" y="402737"/>
                    <a:pt x="5679667" y="402737"/>
                  </a:cubicBezTo>
                  <a:lnTo>
                    <a:pt x="18251" y="402737"/>
                  </a:lnTo>
                  <a:cubicBezTo>
                    <a:pt x="13410" y="402737"/>
                    <a:pt x="8768" y="400814"/>
                    <a:pt x="5345" y="397391"/>
                  </a:cubicBezTo>
                  <a:cubicBezTo>
                    <a:pt x="1923" y="393969"/>
                    <a:pt x="0" y="389327"/>
                    <a:pt x="0" y="384486"/>
                  </a:cubicBezTo>
                  <a:lnTo>
                    <a:pt x="0" y="18251"/>
                  </a:lnTo>
                  <a:cubicBezTo>
                    <a:pt x="0" y="13410"/>
                    <a:pt x="1923" y="8768"/>
                    <a:pt x="5345" y="5345"/>
                  </a:cubicBezTo>
                  <a:cubicBezTo>
                    <a:pt x="8768" y="1923"/>
                    <a:pt x="13410" y="0"/>
                    <a:pt x="18251" y="0"/>
                  </a:cubicBezTo>
                  <a:close/>
                </a:path>
              </a:pathLst>
            </a:custGeom>
            <a:solidFill>
              <a:srgbClr val="F4D378"/>
            </a:solidFill>
          </p:spPr>
          <p:txBody>
            <a:bodyPr/>
            <a:lstStyle/>
            <a:p>
              <a:endParaRPr lang="en-US"/>
            </a:p>
          </p:txBody>
        </p:sp>
        <p:sp>
          <p:nvSpPr>
            <p:cNvPr id="13" name="TextBox 13"/>
            <p:cNvSpPr txBox="1"/>
            <p:nvPr/>
          </p:nvSpPr>
          <p:spPr>
            <a:xfrm>
              <a:off x="0" y="-47625"/>
              <a:ext cx="5697918" cy="450362"/>
            </a:xfrm>
            <a:prstGeom prst="rect">
              <a:avLst/>
            </a:prstGeom>
          </p:spPr>
          <p:txBody>
            <a:bodyPr lIns="50800" tIns="50800" rIns="50800" bIns="50800" rtlCol="0" anchor="ctr"/>
            <a:lstStyle/>
            <a:p>
              <a:pPr algn="ctr">
                <a:lnSpc>
                  <a:spcPts val="1960"/>
                </a:lnSpc>
              </a:pPr>
              <a:endParaRPr/>
            </a:p>
          </p:txBody>
        </p:sp>
      </p:grpSp>
      <p:sp>
        <p:nvSpPr>
          <p:cNvPr id="14" name="Freeform 14"/>
          <p:cNvSpPr/>
          <p:nvPr/>
        </p:nvSpPr>
        <p:spPr>
          <a:xfrm>
            <a:off x="883244" y="296383"/>
            <a:ext cx="1077857" cy="1077857"/>
          </a:xfrm>
          <a:custGeom>
            <a:avLst/>
            <a:gdLst/>
            <a:ahLst/>
            <a:cxnLst/>
            <a:rect l="l" t="t" r="r" b="b"/>
            <a:pathLst>
              <a:path w="1077857" h="1077857">
                <a:moveTo>
                  <a:pt x="0" y="0"/>
                </a:moveTo>
                <a:lnTo>
                  <a:pt x="1077857" y="0"/>
                </a:lnTo>
                <a:lnTo>
                  <a:pt x="1077857" y="1077857"/>
                </a:lnTo>
                <a:lnTo>
                  <a:pt x="0" y="1077857"/>
                </a:lnTo>
                <a:lnTo>
                  <a:pt x="0" y="0"/>
                </a:lnTo>
                <a:close/>
              </a:path>
            </a:pathLst>
          </a:custGeom>
          <a:blipFill>
            <a:blip r:embed="rId3"/>
            <a:stretch>
              <a:fillRect/>
            </a:stretch>
          </a:blipFill>
        </p:spPr>
        <p:txBody>
          <a:bodyPr/>
          <a:lstStyle/>
          <a:p>
            <a:endParaRPr lang="en-US"/>
          </a:p>
        </p:txBody>
      </p:sp>
      <p:grpSp>
        <p:nvGrpSpPr>
          <p:cNvPr id="15" name="Group 15"/>
          <p:cNvGrpSpPr/>
          <p:nvPr/>
        </p:nvGrpSpPr>
        <p:grpSpPr>
          <a:xfrm>
            <a:off x="1132061" y="2211558"/>
            <a:ext cx="1658079" cy="456709"/>
            <a:chOff x="0" y="0"/>
            <a:chExt cx="2210772" cy="608945"/>
          </a:xfrm>
        </p:grpSpPr>
        <p:grpSp>
          <p:nvGrpSpPr>
            <p:cNvPr id="16" name="Group 16"/>
            <p:cNvGrpSpPr/>
            <p:nvPr/>
          </p:nvGrpSpPr>
          <p:grpSpPr>
            <a:xfrm>
              <a:off x="0" y="0"/>
              <a:ext cx="608945" cy="608945"/>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9292"/>
              </a:solidFill>
            </p:spPr>
            <p:txBody>
              <a:bodyPr/>
              <a:lstStyle/>
              <a:p>
                <a:endParaRPr lang="en-US"/>
              </a:p>
            </p:txBody>
          </p:sp>
          <p:sp>
            <p:nvSpPr>
              <p:cNvPr id="18" name="TextBox 18"/>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nvGrpSpPr>
            <p:cNvPr id="19" name="Group 19"/>
            <p:cNvGrpSpPr/>
            <p:nvPr/>
          </p:nvGrpSpPr>
          <p:grpSpPr>
            <a:xfrm>
              <a:off x="800914" y="0"/>
              <a:ext cx="608945" cy="60894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C859"/>
              </a:solidFill>
            </p:spPr>
            <p:txBody>
              <a:bodyPr/>
              <a:lstStyle/>
              <a:p>
                <a:endParaRPr lang="en-US"/>
              </a:p>
            </p:txBody>
          </p:sp>
          <p:sp>
            <p:nvSpPr>
              <p:cNvPr id="21" name="TextBox 21"/>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nvGrpSpPr>
            <p:cNvPr id="22" name="Group 22"/>
            <p:cNvGrpSpPr/>
            <p:nvPr/>
          </p:nvGrpSpPr>
          <p:grpSpPr>
            <a:xfrm>
              <a:off x="1601827" y="0"/>
              <a:ext cx="608945" cy="608945"/>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C433A"/>
              </a:solidFill>
            </p:spPr>
            <p:txBody>
              <a:bodyPr/>
              <a:lstStyle/>
              <a:p>
                <a:endParaRPr lang="en-US"/>
              </a:p>
            </p:txBody>
          </p:sp>
          <p:sp>
            <p:nvSpPr>
              <p:cNvPr id="24" name="TextBox 24"/>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grpSp>
        <p:nvGrpSpPr>
          <p:cNvPr id="25" name="Group 25"/>
          <p:cNvGrpSpPr/>
          <p:nvPr/>
        </p:nvGrpSpPr>
        <p:grpSpPr>
          <a:xfrm>
            <a:off x="12853978" y="4307086"/>
            <a:ext cx="5627168" cy="5627168"/>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a:stretch>
            </a:blipFill>
          </p:spPr>
          <p:txBody>
            <a:bodyPr/>
            <a:lstStyle/>
            <a:p>
              <a:endParaRPr lang="en-US"/>
            </a:p>
          </p:txBody>
        </p:sp>
      </p:grpSp>
      <p:sp>
        <p:nvSpPr>
          <p:cNvPr id="27" name="TextBox 27"/>
          <p:cNvSpPr txBox="1"/>
          <p:nvPr/>
        </p:nvSpPr>
        <p:spPr>
          <a:xfrm>
            <a:off x="2192861" y="454038"/>
            <a:ext cx="3695896" cy="623660"/>
          </a:xfrm>
          <a:prstGeom prst="rect">
            <a:avLst/>
          </a:prstGeom>
        </p:spPr>
        <p:txBody>
          <a:bodyPr lIns="0" tIns="0" rIns="0" bIns="0" rtlCol="0" anchor="t">
            <a:spAutoFit/>
          </a:bodyPr>
          <a:lstStyle/>
          <a:p>
            <a:pPr algn="l">
              <a:lnSpc>
                <a:spcPts val="2428"/>
              </a:lnSpc>
            </a:pPr>
            <a:r>
              <a:rPr lang="en-US" sz="2428" b="1">
                <a:solidFill>
                  <a:srgbClr val="000000"/>
                </a:solidFill>
                <a:latin typeface="DM Sans Bold"/>
                <a:ea typeface="DM Sans Bold"/>
                <a:cs typeface="DM Sans Bold"/>
                <a:sym typeface="DM Sans Bold"/>
              </a:rPr>
              <a:t>Technological University of the Philippines</a:t>
            </a:r>
          </a:p>
        </p:txBody>
      </p:sp>
      <p:sp>
        <p:nvSpPr>
          <p:cNvPr id="28" name="TextBox 28"/>
          <p:cNvSpPr txBox="1"/>
          <p:nvPr/>
        </p:nvSpPr>
        <p:spPr>
          <a:xfrm>
            <a:off x="7097871" y="423196"/>
            <a:ext cx="3695896" cy="318860"/>
          </a:xfrm>
          <a:prstGeom prst="rect">
            <a:avLst/>
          </a:prstGeom>
        </p:spPr>
        <p:txBody>
          <a:bodyPr lIns="0" tIns="0" rIns="0" bIns="0" rtlCol="0" anchor="t">
            <a:spAutoFit/>
          </a:bodyPr>
          <a:lstStyle/>
          <a:p>
            <a:pPr algn="l">
              <a:lnSpc>
                <a:spcPts val="2428"/>
              </a:lnSpc>
            </a:pPr>
            <a:r>
              <a:rPr lang="en-US" sz="2428">
                <a:solidFill>
                  <a:srgbClr val="000000"/>
                </a:solidFill>
                <a:latin typeface="DM Sans"/>
                <a:ea typeface="DM Sans"/>
                <a:cs typeface="DM Sans"/>
                <a:sym typeface="DM Sans"/>
              </a:rPr>
              <a:t>Chapter 1</a:t>
            </a:r>
          </a:p>
        </p:txBody>
      </p:sp>
      <p:sp>
        <p:nvSpPr>
          <p:cNvPr id="29" name="TextBox 29"/>
          <p:cNvSpPr txBox="1"/>
          <p:nvPr/>
        </p:nvSpPr>
        <p:spPr>
          <a:xfrm>
            <a:off x="3913995" y="1991692"/>
            <a:ext cx="13759545" cy="934541"/>
          </a:xfrm>
          <a:prstGeom prst="rect">
            <a:avLst/>
          </a:prstGeom>
        </p:spPr>
        <p:txBody>
          <a:bodyPr lIns="0" tIns="0" rIns="0" bIns="0" rtlCol="0" anchor="t">
            <a:spAutoFit/>
          </a:bodyPr>
          <a:lstStyle/>
          <a:p>
            <a:pPr algn="l">
              <a:lnSpc>
                <a:spcPts val="6417"/>
              </a:lnSpc>
            </a:pPr>
            <a:r>
              <a:rPr lang="en-US" sz="6417" b="1">
                <a:solidFill>
                  <a:srgbClr val="000000"/>
                </a:solidFill>
                <a:latin typeface="Telegraf Bold"/>
                <a:ea typeface="Telegraf Bold"/>
                <a:cs typeface="Telegraf Bold"/>
                <a:sym typeface="Telegraf Bold"/>
              </a:rPr>
              <a:t>Objectives </a:t>
            </a:r>
          </a:p>
        </p:txBody>
      </p:sp>
      <p:sp>
        <p:nvSpPr>
          <p:cNvPr id="30" name="TextBox 30"/>
          <p:cNvSpPr txBox="1"/>
          <p:nvPr/>
        </p:nvSpPr>
        <p:spPr>
          <a:xfrm>
            <a:off x="209451" y="3313317"/>
            <a:ext cx="17464089" cy="746120"/>
          </a:xfrm>
          <a:prstGeom prst="rect">
            <a:avLst/>
          </a:prstGeom>
        </p:spPr>
        <p:txBody>
          <a:bodyPr lIns="0" tIns="0" rIns="0" bIns="0" rtlCol="0" anchor="t">
            <a:spAutoFit/>
          </a:bodyPr>
          <a:lstStyle/>
          <a:p>
            <a:pPr algn="l">
              <a:lnSpc>
                <a:spcPts val="6125"/>
              </a:lnSpc>
            </a:pPr>
            <a:r>
              <a:rPr lang="en-US" sz="4375" spc="43">
                <a:solidFill>
                  <a:srgbClr val="000000"/>
                </a:solidFill>
                <a:latin typeface="DM Sans"/>
                <a:ea typeface="DM Sans"/>
                <a:cs typeface="DM Sans"/>
                <a:sym typeface="DM Sans"/>
              </a:rPr>
              <a:t>Create and design the system with the following characteristics:</a:t>
            </a:r>
          </a:p>
        </p:txBody>
      </p:sp>
      <p:sp>
        <p:nvSpPr>
          <p:cNvPr id="31" name="TextBox 31"/>
          <p:cNvSpPr txBox="1"/>
          <p:nvPr/>
        </p:nvSpPr>
        <p:spPr>
          <a:xfrm>
            <a:off x="1422172" y="4335661"/>
            <a:ext cx="13776841" cy="6406344"/>
          </a:xfrm>
          <a:prstGeom prst="rect">
            <a:avLst/>
          </a:prstGeom>
        </p:spPr>
        <p:txBody>
          <a:bodyPr lIns="0" tIns="0" rIns="0" bIns="0" rtlCol="0" anchor="t">
            <a:spAutoFit/>
          </a:bodyPr>
          <a:lstStyle/>
          <a:p>
            <a:pPr algn="l">
              <a:lnSpc>
                <a:spcPts val="7306"/>
              </a:lnSpc>
            </a:pPr>
            <a:r>
              <a:rPr lang="en-US" sz="4375" b="1" spc="43">
                <a:solidFill>
                  <a:srgbClr val="000000"/>
                </a:solidFill>
                <a:latin typeface="DM Sans Bold"/>
                <a:ea typeface="DM Sans Bold"/>
                <a:cs typeface="DM Sans Bold"/>
                <a:sym typeface="DM Sans Bold"/>
              </a:rPr>
              <a:t>a.</a:t>
            </a:r>
            <a:r>
              <a:rPr lang="en-US" sz="4375" spc="43">
                <a:solidFill>
                  <a:srgbClr val="000000"/>
                </a:solidFill>
                <a:latin typeface="DM Sans"/>
                <a:ea typeface="DM Sans"/>
                <a:cs typeface="DM Sans"/>
                <a:sym typeface="DM Sans"/>
              </a:rPr>
              <a:t> Online Consultation Scheduling</a:t>
            </a:r>
          </a:p>
          <a:p>
            <a:pPr algn="l">
              <a:lnSpc>
                <a:spcPts val="7306"/>
              </a:lnSpc>
            </a:pPr>
            <a:r>
              <a:rPr lang="en-US" sz="4375" b="1" spc="43">
                <a:solidFill>
                  <a:srgbClr val="000000"/>
                </a:solidFill>
                <a:latin typeface="DM Sans Bold"/>
                <a:ea typeface="DM Sans Bold"/>
                <a:cs typeface="DM Sans Bold"/>
                <a:sym typeface="DM Sans Bold"/>
              </a:rPr>
              <a:t>b. </a:t>
            </a:r>
            <a:r>
              <a:rPr lang="en-US" sz="4375" spc="43">
                <a:solidFill>
                  <a:srgbClr val="000000"/>
                </a:solidFill>
                <a:latin typeface="DM Sans"/>
                <a:ea typeface="DM Sans"/>
                <a:cs typeface="DM Sans"/>
                <a:sym typeface="DM Sans"/>
              </a:rPr>
              <a:t>Project Management Module</a:t>
            </a:r>
          </a:p>
          <a:p>
            <a:pPr algn="l">
              <a:lnSpc>
                <a:spcPts val="7306"/>
              </a:lnSpc>
            </a:pPr>
            <a:r>
              <a:rPr lang="en-US" sz="4375" b="1" spc="43">
                <a:solidFill>
                  <a:srgbClr val="000000"/>
                </a:solidFill>
                <a:latin typeface="DM Sans Bold"/>
                <a:ea typeface="DM Sans Bold"/>
                <a:cs typeface="DM Sans Bold"/>
                <a:sym typeface="DM Sans Bold"/>
              </a:rPr>
              <a:t>c.</a:t>
            </a:r>
            <a:r>
              <a:rPr lang="en-US" sz="4375" spc="43">
                <a:solidFill>
                  <a:srgbClr val="000000"/>
                </a:solidFill>
                <a:latin typeface="DM Sans"/>
                <a:ea typeface="DM Sans"/>
                <a:cs typeface="DM Sans"/>
                <a:sym typeface="DM Sans"/>
              </a:rPr>
              <a:t> Client Management Module</a:t>
            </a:r>
          </a:p>
          <a:p>
            <a:pPr algn="l">
              <a:lnSpc>
                <a:spcPts val="7306"/>
              </a:lnSpc>
            </a:pPr>
            <a:r>
              <a:rPr lang="en-US" sz="4375" b="1" spc="43">
                <a:solidFill>
                  <a:srgbClr val="000000"/>
                </a:solidFill>
                <a:latin typeface="DM Sans Bold"/>
                <a:ea typeface="DM Sans Bold"/>
                <a:cs typeface="DM Sans Bold"/>
                <a:sym typeface="DM Sans Bold"/>
              </a:rPr>
              <a:t>d.</a:t>
            </a:r>
            <a:r>
              <a:rPr lang="en-US" sz="4375" spc="43">
                <a:solidFill>
                  <a:srgbClr val="000000"/>
                </a:solidFill>
                <a:latin typeface="DM Sans"/>
                <a:ea typeface="DM Sans"/>
                <a:cs typeface="DM Sans"/>
                <a:sym typeface="DM Sans"/>
              </a:rPr>
              <a:t> Document sharing</a:t>
            </a:r>
          </a:p>
          <a:p>
            <a:pPr algn="l">
              <a:lnSpc>
                <a:spcPts val="7306"/>
              </a:lnSpc>
            </a:pPr>
            <a:r>
              <a:rPr lang="en-US" sz="4375" b="1" spc="43">
                <a:solidFill>
                  <a:srgbClr val="000000"/>
                </a:solidFill>
                <a:latin typeface="DM Sans Bold"/>
                <a:ea typeface="DM Sans Bold"/>
                <a:cs typeface="DM Sans Bold"/>
                <a:sym typeface="DM Sans Bold"/>
              </a:rPr>
              <a:t>e. </a:t>
            </a:r>
            <a:r>
              <a:rPr lang="en-US" sz="4375" spc="43">
                <a:solidFill>
                  <a:srgbClr val="000000"/>
                </a:solidFill>
                <a:latin typeface="DM Sans"/>
                <a:ea typeface="DM Sans"/>
                <a:cs typeface="DM Sans"/>
                <a:sym typeface="DM Sans"/>
              </a:rPr>
              <a:t>Secure payment processing</a:t>
            </a:r>
          </a:p>
          <a:p>
            <a:pPr algn="l">
              <a:lnSpc>
                <a:spcPts val="7306"/>
              </a:lnSpc>
            </a:pPr>
            <a:r>
              <a:rPr lang="en-US" sz="4375" b="1" spc="43">
                <a:solidFill>
                  <a:srgbClr val="000000"/>
                </a:solidFill>
                <a:latin typeface="DM Sans Bold"/>
                <a:ea typeface="DM Sans Bold"/>
                <a:cs typeface="DM Sans Bold"/>
                <a:sym typeface="DM Sans Bold"/>
              </a:rPr>
              <a:t>f.</a:t>
            </a:r>
            <a:r>
              <a:rPr lang="en-US" sz="4375" spc="43">
                <a:solidFill>
                  <a:srgbClr val="000000"/>
                </a:solidFill>
                <a:latin typeface="DM Sans"/>
                <a:ea typeface="DM Sans"/>
                <a:cs typeface="DM Sans"/>
                <a:sym typeface="DM Sans"/>
              </a:rPr>
              <a:t> Data visualization reports</a:t>
            </a:r>
          </a:p>
          <a:p>
            <a:pPr algn="l">
              <a:lnSpc>
                <a:spcPts val="7306"/>
              </a:lnSpc>
            </a:pPr>
            <a:endParaRPr lang="en-US" sz="4375" spc="43">
              <a:solidFill>
                <a:srgbClr val="000000"/>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grpSp>
        <p:nvGrpSpPr>
          <p:cNvPr id="2" name="Group 2"/>
          <p:cNvGrpSpPr/>
          <p:nvPr/>
        </p:nvGrpSpPr>
        <p:grpSpPr>
          <a:xfrm>
            <a:off x="5888757" y="0"/>
            <a:ext cx="3636243" cy="1953592"/>
            <a:chOff x="0" y="0"/>
            <a:chExt cx="866568" cy="465568"/>
          </a:xfrm>
        </p:grpSpPr>
        <p:sp>
          <p:nvSpPr>
            <p:cNvPr id="3" name="Freeform 3"/>
            <p:cNvSpPr/>
            <p:nvPr/>
          </p:nvSpPr>
          <p:spPr>
            <a:xfrm>
              <a:off x="0" y="0"/>
              <a:ext cx="866568" cy="465568"/>
            </a:xfrm>
            <a:custGeom>
              <a:avLst/>
              <a:gdLst/>
              <a:ahLst/>
              <a:cxnLst/>
              <a:rect l="l" t="t" r="r" b="b"/>
              <a:pathLst>
                <a:path w="866568" h="465568">
                  <a:moveTo>
                    <a:pt x="95809" y="0"/>
                  </a:moveTo>
                  <a:lnTo>
                    <a:pt x="770758" y="0"/>
                  </a:lnTo>
                  <a:cubicBezTo>
                    <a:pt x="796168" y="0"/>
                    <a:pt x="820538" y="10094"/>
                    <a:pt x="838506" y="28062"/>
                  </a:cubicBezTo>
                  <a:cubicBezTo>
                    <a:pt x="856473" y="46030"/>
                    <a:pt x="866568" y="70399"/>
                    <a:pt x="866568" y="95809"/>
                  </a:cubicBezTo>
                  <a:lnTo>
                    <a:pt x="866568" y="369759"/>
                  </a:lnTo>
                  <a:cubicBezTo>
                    <a:pt x="866568" y="422673"/>
                    <a:pt x="823672" y="465568"/>
                    <a:pt x="770758" y="465568"/>
                  </a:cubicBezTo>
                  <a:lnTo>
                    <a:pt x="95809" y="465568"/>
                  </a:lnTo>
                  <a:cubicBezTo>
                    <a:pt x="42895" y="465568"/>
                    <a:pt x="0" y="422673"/>
                    <a:pt x="0" y="369759"/>
                  </a:cubicBezTo>
                  <a:lnTo>
                    <a:pt x="0" y="95809"/>
                  </a:lnTo>
                  <a:cubicBezTo>
                    <a:pt x="0" y="42895"/>
                    <a:pt x="42895" y="0"/>
                    <a:pt x="95809" y="0"/>
                  </a:cubicBezTo>
                  <a:close/>
                </a:path>
              </a:pathLst>
            </a:custGeom>
            <a:solidFill>
              <a:srgbClr val="FFE7A5"/>
            </a:solidFill>
          </p:spPr>
          <p:txBody>
            <a:bodyPr/>
            <a:lstStyle/>
            <a:p>
              <a:endParaRPr lang="en-US"/>
            </a:p>
          </p:txBody>
        </p:sp>
        <p:sp>
          <p:nvSpPr>
            <p:cNvPr id="4" name="TextBox 4"/>
            <p:cNvSpPr txBox="1"/>
            <p:nvPr/>
          </p:nvSpPr>
          <p:spPr>
            <a:xfrm>
              <a:off x="0" y="-28575"/>
              <a:ext cx="866568" cy="494143"/>
            </a:xfrm>
            <a:prstGeom prst="rect">
              <a:avLst/>
            </a:prstGeom>
          </p:spPr>
          <p:txBody>
            <a:bodyPr lIns="33278" tIns="33278" rIns="33278" bIns="33278" rtlCol="0" anchor="ctr"/>
            <a:lstStyle/>
            <a:p>
              <a:pPr algn="ctr">
                <a:lnSpc>
                  <a:spcPts val="1742"/>
                </a:lnSpc>
                <a:spcBef>
                  <a:spcPct val="0"/>
                </a:spcBef>
              </a:pPr>
              <a:endParaRPr/>
            </a:p>
          </p:txBody>
        </p:sp>
      </p:grpSp>
      <p:grpSp>
        <p:nvGrpSpPr>
          <p:cNvPr id="5" name="Group 5"/>
          <p:cNvGrpSpPr/>
          <p:nvPr/>
        </p:nvGrpSpPr>
        <p:grpSpPr>
          <a:xfrm>
            <a:off x="315613" y="0"/>
            <a:ext cx="6308147" cy="1953592"/>
            <a:chOff x="0" y="0"/>
            <a:chExt cx="1503320" cy="465568"/>
          </a:xfrm>
        </p:grpSpPr>
        <p:sp>
          <p:nvSpPr>
            <p:cNvPr id="6" name="Freeform 6"/>
            <p:cNvSpPr/>
            <p:nvPr/>
          </p:nvSpPr>
          <p:spPr>
            <a:xfrm>
              <a:off x="0" y="0"/>
              <a:ext cx="1503320" cy="465568"/>
            </a:xfrm>
            <a:custGeom>
              <a:avLst/>
              <a:gdLst/>
              <a:ahLst/>
              <a:cxnLst/>
              <a:rect l="l" t="t" r="r" b="b"/>
              <a:pathLst>
                <a:path w="1503320" h="465568">
                  <a:moveTo>
                    <a:pt x="55228" y="0"/>
                  </a:moveTo>
                  <a:lnTo>
                    <a:pt x="1448092" y="0"/>
                  </a:lnTo>
                  <a:cubicBezTo>
                    <a:pt x="1462739" y="0"/>
                    <a:pt x="1476787" y="5819"/>
                    <a:pt x="1487144" y="16176"/>
                  </a:cubicBezTo>
                  <a:cubicBezTo>
                    <a:pt x="1497501" y="26533"/>
                    <a:pt x="1503320" y="40581"/>
                    <a:pt x="1503320" y="55228"/>
                  </a:cubicBezTo>
                  <a:lnTo>
                    <a:pt x="1503320" y="410340"/>
                  </a:lnTo>
                  <a:cubicBezTo>
                    <a:pt x="1503320" y="440842"/>
                    <a:pt x="1478593" y="465568"/>
                    <a:pt x="1448092" y="465568"/>
                  </a:cubicBezTo>
                  <a:lnTo>
                    <a:pt x="55228" y="465568"/>
                  </a:lnTo>
                  <a:cubicBezTo>
                    <a:pt x="24726" y="465568"/>
                    <a:pt x="0" y="440842"/>
                    <a:pt x="0" y="410340"/>
                  </a:cubicBezTo>
                  <a:lnTo>
                    <a:pt x="0" y="55228"/>
                  </a:lnTo>
                  <a:cubicBezTo>
                    <a:pt x="0" y="24726"/>
                    <a:pt x="24726" y="0"/>
                    <a:pt x="55228" y="0"/>
                  </a:cubicBezTo>
                  <a:close/>
                </a:path>
              </a:pathLst>
            </a:custGeom>
            <a:solidFill>
              <a:srgbClr val="FFFFFF"/>
            </a:solidFill>
          </p:spPr>
          <p:txBody>
            <a:bodyPr/>
            <a:lstStyle/>
            <a:p>
              <a:endParaRPr lang="en-US"/>
            </a:p>
          </p:txBody>
        </p:sp>
        <p:sp>
          <p:nvSpPr>
            <p:cNvPr id="7" name="TextBox 7"/>
            <p:cNvSpPr txBox="1"/>
            <p:nvPr/>
          </p:nvSpPr>
          <p:spPr>
            <a:xfrm>
              <a:off x="0" y="-28575"/>
              <a:ext cx="1503320" cy="494143"/>
            </a:xfrm>
            <a:prstGeom prst="rect">
              <a:avLst/>
            </a:prstGeom>
          </p:spPr>
          <p:txBody>
            <a:bodyPr lIns="33278" tIns="33278" rIns="33278" bIns="33278" rtlCol="0" anchor="ctr"/>
            <a:lstStyle/>
            <a:p>
              <a:pPr algn="ctr">
                <a:lnSpc>
                  <a:spcPts val="1742"/>
                </a:lnSpc>
                <a:spcBef>
                  <a:spcPct val="0"/>
                </a:spcBef>
              </a:pPr>
              <a:endParaRPr/>
            </a:p>
          </p:txBody>
        </p:sp>
      </p:grpSp>
      <p:grpSp>
        <p:nvGrpSpPr>
          <p:cNvPr id="8" name="Group 8"/>
          <p:cNvGrpSpPr/>
          <p:nvPr/>
        </p:nvGrpSpPr>
        <p:grpSpPr>
          <a:xfrm>
            <a:off x="-409224" y="1101302"/>
            <a:ext cx="20211118" cy="10129021"/>
            <a:chOff x="0" y="0"/>
            <a:chExt cx="4816593" cy="2413888"/>
          </a:xfrm>
        </p:grpSpPr>
        <p:sp>
          <p:nvSpPr>
            <p:cNvPr id="9" name="Freeform 9"/>
            <p:cNvSpPr/>
            <p:nvPr/>
          </p:nvSpPr>
          <p:spPr>
            <a:xfrm>
              <a:off x="0" y="0"/>
              <a:ext cx="4816592" cy="2413888"/>
            </a:xfrm>
            <a:custGeom>
              <a:avLst/>
              <a:gdLst/>
              <a:ahLst/>
              <a:cxnLst/>
              <a:rect l="l" t="t" r="r" b="b"/>
              <a:pathLst>
                <a:path w="4816592" h="2413888">
                  <a:moveTo>
                    <a:pt x="0" y="0"/>
                  </a:moveTo>
                  <a:lnTo>
                    <a:pt x="4816592" y="0"/>
                  </a:lnTo>
                  <a:lnTo>
                    <a:pt x="4816592" y="2413888"/>
                  </a:lnTo>
                  <a:lnTo>
                    <a:pt x="0" y="2413888"/>
                  </a:lnTo>
                  <a:close/>
                </a:path>
              </a:pathLst>
            </a:custGeom>
            <a:solidFill>
              <a:srgbClr val="FFFFFF"/>
            </a:solidFill>
          </p:spPr>
          <p:txBody>
            <a:bodyPr/>
            <a:lstStyle/>
            <a:p>
              <a:endParaRPr lang="en-US"/>
            </a:p>
          </p:txBody>
        </p:sp>
        <p:sp>
          <p:nvSpPr>
            <p:cNvPr id="10" name="TextBox 10"/>
            <p:cNvSpPr txBox="1"/>
            <p:nvPr/>
          </p:nvSpPr>
          <p:spPr>
            <a:xfrm>
              <a:off x="0" y="-28575"/>
              <a:ext cx="4816593" cy="2442463"/>
            </a:xfrm>
            <a:prstGeom prst="rect">
              <a:avLst/>
            </a:prstGeom>
          </p:spPr>
          <p:txBody>
            <a:bodyPr lIns="33278" tIns="33278" rIns="33278" bIns="33278" rtlCol="0" anchor="ctr"/>
            <a:lstStyle/>
            <a:p>
              <a:pPr algn="ctr">
                <a:lnSpc>
                  <a:spcPts val="1742"/>
                </a:lnSpc>
                <a:spcBef>
                  <a:spcPct val="0"/>
                </a:spcBef>
              </a:pPr>
              <a:endParaRPr/>
            </a:p>
          </p:txBody>
        </p:sp>
      </p:grpSp>
      <p:grpSp>
        <p:nvGrpSpPr>
          <p:cNvPr id="11" name="Group 11"/>
          <p:cNvGrpSpPr/>
          <p:nvPr/>
        </p:nvGrpSpPr>
        <p:grpSpPr>
          <a:xfrm>
            <a:off x="-1455896" y="1622250"/>
            <a:ext cx="21634281" cy="1529142"/>
            <a:chOff x="0" y="0"/>
            <a:chExt cx="5697918" cy="402737"/>
          </a:xfrm>
        </p:grpSpPr>
        <p:sp>
          <p:nvSpPr>
            <p:cNvPr id="12" name="Freeform 12"/>
            <p:cNvSpPr/>
            <p:nvPr/>
          </p:nvSpPr>
          <p:spPr>
            <a:xfrm>
              <a:off x="0" y="0"/>
              <a:ext cx="5697918" cy="402737"/>
            </a:xfrm>
            <a:custGeom>
              <a:avLst/>
              <a:gdLst/>
              <a:ahLst/>
              <a:cxnLst/>
              <a:rect l="l" t="t" r="r" b="b"/>
              <a:pathLst>
                <a:path w="5697918" h="402737">
                  <a:moveTo>
                    <a:pt x="18251" y="0"/>
                  </a:moveTo>
                  <a:lnTo>
                    <a:pt x="5679667" y="0"/>
                  </a:lnTo>
                  <a:cubicBezTo>
                    <a:pt x="5689747" y="0"/>
                    <a:pt x="5697918" y="8171"/>
                    <a:pt x="5697918" y="18251"/>
                  </a:cubicBezTo>
                  <a:lnTo>
                    <a:pt x="5697918" y="384486"/>
                  </a:lnTo>
                  <a:cubicBezTo>
                    <a:pt x="5697918" y="389327"/>
                    <a:pt x="5695995" y="393969"/>
                    <a:pt x="5692572" y="397391"/>
                  </a:cubicBezTo>
                  <a:cubicBezTo>
                    <a:pt x="5689150" y="400814"/>
                    <a:pt x="5684508" y="402737"/>
                    <a:pt x="5679667" y="402737"/>
                  </a:cubicBezTo>
                  <a:lnTo>
                    <a:pt x="18251" y="402737"/>
                  </a:lnTo>
                  <a:cubicBezTo>
                    <a:pt x="13410" y="402737"/>
                    <a:pt x="8768" y="400814"/>
                    <a:pt x="5345" y="397391"/>
                  </a:cubicBezTo>
                  <a:cubicBezTo>
                    <a:pt x="1923" y="393969"/>
                    <a:pt x="0" y="389327"/>
                    <a:pt x="0" y="384486"/>
                  </a:cubicBezTo>
                  <a:lnTo>
                    <a:pt x="0" y="18251"/>
                  </a:lnTo>
                  <a:cubicBezTo>
                    <a:pt x="0" y="13410"/>
                    <a:pt x="1923" y="8768"/>
                    <a:pt x="5345" y="5345"/>
                  </a:cubicBezTo>
                  <a:cubicBezTo>
                    <a:pt x="8768" y="1923"/>
                    <a:pt x="13410" y="0"/>
                    <a:pt x="18251" y="0"/>
                  </a:cubicBezTo>
                  <a:close/>
                </a:path>
              </a:pathLst>
            </a:custGeom>
            <a:solidFill>
              <a:srgbClr val="F4D378"/>
            </a:solidFill>
          </p:spPr>
          <p:txBody>
            <a:bodyPr/>
            <a:lstStyle/>
            <a:p>
              <a:endParaRPr lang="en-US"/>
            </a:p>
          </p:txBody>
        </p:sp>
        <p:sp>
          <p:nvSpPr>
            <p:cNvPr id="13" name="TextBox 13"/>
            <p:cNvSpPr txBox="1"/>
            <p:nvPr/>
          </p:nvSpPr>
          <p:spPr>
            <a:xfrm>
              <a:off x="0" y="-47625"/>
              <a:ext cx="5697918" cy="450362"/>
            </a:xfrm>
            <a:prstGeom prst="rect">
              <a:avLst/>
            </a:prstGeom>
          </p:spPr>
          <p:txBody>
            <a:bodyPr lIns="50800" tIns="50800" rIns="50800" bIns="50800" rtlCol="0" anchor="ctr"/>
            <a:lstStyle/>
            <a:p>
              <a:pPr algn="ctr">
                <a:lnSpc>
                  <a:spcPts val="1960"/>
                </a:lnSpc>
              </a:pPr>
              <a:endParaRPr/>
            </a:p>
          </p:txBody>
        </p:sp>
      </p:grpSp>
      <p:sp>
        <p:nvSpPr>
          <p:cNvPr id="14" name="Freeform 14"/>
          <p:cNvSpPr/>
          <p:nvPr/>
        </p:nvSpPr>
        <p:spPr>
          <a:xfrm>
            <a:off x="883244" y="296383"/>
            <a:ext cx="1077857" cy="1077857"/>
          </a:xfrm>
          <a:custGeom>
            <a:avLst/>
            <a:gdLst/>
            <a:ahLst/>
            <a:cxnLst/>
            <a:rect l="l" t="t" r="r" b="b"/>
            <a:pathLst>
              <a:path w="1077857" h="1077857">
                <a:moveTo>
                  <a:pt x="0" y="0"/>
                </a:moveTo>
                <a:lnTo>
                  <a:pt x="1077857" y="0"/>
                </a:lnTo>
                <a:lnTo>
                  <a:pt x="1077857" y="1077857"/>
                </a:lnTo>
                <a:lnTo>
                  <a:pt x="0" y="1077857"/>
                </a:lnTo>
                <a:lnTo>
                  <a:pt x="0" y="0"/>
                </a:lnTo>
                <a:close/>
              </a:path>
            </a:pathLst>
          </a:custGeom>
          <a:blipFill>
            <a:blip r:embed="rId2"/>
            <a:stretch>
              <a:fillRect/>
            </a:stretch>
          </a:blipFill>
        </p:spPr>
        <p:txBody>
          <a:bodyPr/>
          <a:lstStyle/>
          <a:p>
            <a:endParaRPr lang="en-US"/>
          </a:p>
        </p:txBody>
      </p:sp>
      <p:grpSp>
        <p:nvGrpSpPr>
          <p:cNvPr id="15" name="Group 15"/>
          <p:cNvGrpSpPr/>
          <p:nvPr/>
        </p:nvGrpSpPr>
        <p:grpSpPr>
          <a:xfrm>
            <a:off x="1132061" y="2211558"/>
            <a:ext cx="1658079" cy="456709"/>
            <a:chOff x="0" y="0"/>
            <a:chExt cx="2210772" cy="608945"/>
          </a:xfrm>
        </p:grpSpPr>
        <p:grpSp>
          <p:nvGrpSpPr>
            <p:cNvPr id="16" name="Group 16"/>
            <p:cNvGrpSpPr/>
            <p:nvPr/>
          </p:nvGrpSpPr>
          <p:grpSpPr>
            <a:xfrm>
              <a:off x="0" y="0"/>
              <a:ext cx="608945" cy="608945"/>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29292"/>
              </a:solidFill>
            </p:spPr>
            <p:txBody>
              <a:bodyPr/>
              <a:lstStyle/>
              <a:p>
                <a:endParaRPr lang="en-US"/>
              </a:p>
            </p:txBody>
          </p:sp>
          <p:sp>
            <p:nvSpPr>
              <p:cNvPr id="18" name="TextBox 18"/>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nvGrpSpPr>
            <p:cNvPr id="19" name="Group 19"/>
            <p:cNvGrpSpPr/>
            <p:nvPr/>
          </p:nvGrpSpPr>
          <p:grpSpPr>
            <a:xfrm>
              <a:off x="800914" y="0"/>
              <a:ext cx="608945" cy="60894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C859"/>
              </a:solidFill>
            </p:spPr>
            <p:txBody>
              <a:bodyPr/>
              <a:lstStyle/>
              <a:p>
                <a:endParaRPr lang="en-US"/>
              </a:p>
            </p:txBody>
          </p:sp>
          <p:sp>
            <p:nvSpPr>
              <p:cNvPr id="21" name="TextBox 21"/>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nvGrpSpPr>
            <p:cNvPr id="22" name="Group 22"/>
            <p:cNvGrpSpPr/>
            <p:nvPr/>
          </p:nvGrpSpPr>
          <p:grpSpPr>
            <a:xfrm>
              <a:off x="1601827" y="0"/>
              <a:ext cx="608945" cy="608945"/>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C433A"/>
              </a:solidFill>
            </p:spPr>
            <p:txBody>
              <a:bodyPr/>
              <a:lstStyle/>
              <a:p>
                <a:endParaRPr lang="en-US"/>
              </a:p>
            </p:txBody>
          </p:sp>
          <p:sp>
            <p:nvSpPr>
              <p:cNvPr id="24" name="TextBox 24"/>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grpSp>
        <p:nvGrpSpPr>
          <p:cNvPr id="25" name="Group 25"/>
          <p:cNvGrpSpPr/>
          <p:nvPr/>
        </p:nvGrpSpPr>
        <p:grpSpPr>
          <a:xfrm>
            <a:off x="491344" y="3399042"/>
            <a:ext cx="8869900" cy="7193511"/>
            <a:chOff x="0" y="0"/>
            <a:chExt cx="11826533" cy="9591348"/>
          </a:xfrm>
        </p:grpSpPr>
        <p:sp>
          <p:nvSpPr>
            <p:cNvPr id="26" name="Freeform 26"/>
            <p:cNvSpPr/>
            <p:nvPr/>
          </p:nvSpPr>
          <p:spPr>
            <a:xfrm>
              <a:off x="0" y="0"/>
              <a:ext cx="1370517" cy="1111365"/>
            </a:xfrm>
            <a:custGeom>
              <a:avLst/>
              <a:gdLst/>
              <a:ahLst/>
              <a:cxnLst/>
              <a:rect l="l" t="t" r="r" b="b"/>
              <a:pathLst>
                <a:path w="1370517" h="1111365">
                  <a:moveTo>
                    <a:pt x="0" y="0"/>
                  </a:moveTo>
                  <a:lnTo>
                    <a:pt x="1370517" y="0"/>
                  </a:lnTo>
                  <a:lnTo>
                    <a:pt x="1370517" y="1111365"/>
                  </a:lnTo>
                  <a:lnTo>
                    <a:pt x="0" y="11113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7" name="TextBox 27"/>
            <p:cNvSpPr txBox="1"/>
            <p:nvPr/>
          </p:nvSpPr>
          <p:spPr>
            <a:xfrm>
              <a:off x="1680972" y="-2632"/>
              <a:ext cx="10145561" cy="9593979"/>
            </a:xfrm>
            <a:prstGeom prst="rect">
              <a:avLst/>
            </a:prstGeom>
          </p:spPr>
          <p:txBody>
            <a:bodyPr lIns="0" tIns="0" rIns="0" bIns="0" rtlCol="0" anchor="t">
              <a:spAutoFit/>
            </a:bodyPr>
            <a:lstStyle/>
            <a:p>
              <a:pPr algn="l">
                <a:lnSpc>
                  <a:spcPts val="5225"/>
                </a:lnSpc>
              </a:pPr>
              <a:r>
                <a:rPr lang="en-US" sz="3732" spc="37">
                  <a:solidFill>
                    <a:srgbClr val="000000"/>
                  </a:solidFill>
                  <a:latin typeface="DM Sans"/>
                  <a:ea typeface="DM Sans"/>
                  <a:cs typeface="DM Sans"/>
                  <a:sym typeface="DM Sans"/>
                </a:rPr>
                <a:t>Development of a user-friendly web-based application.</a:t>
              </a:r>
            </a:p>
            <a:p>
              <a:pPr algn="l">
                <a:lnSpc>
                  <a:spcPts val="5225"/>
                </a:lnSpc>
              </a:pPr>
              <a:endParaRPr lang="en-US" sz="3732" spc="37">
                <a:solidFill>
                  <a:srgbClr val="000000"/>
                </a:solidFill>
                <a:latin typeface="DM Sans"/>
                <a:ea typeface="DM Sans"/>
                <a:cs typeface="DM Sans"/>
                <a:sym typeface="DM Sans"/>
              </a:endParaRPr>
            </a:p>
            <a:p>
              <a:pPr algn="l">
                <a:lnSpc>
                  <a:spcPts val="5225"/>
                </a:lnSpc>
              </a:pPr>
              <a:r>
                <a:rPr lang="en-US" sz="3732" spc="37">
                  <a:solidFill>
                    <a:srgbClr val="000000"/>
                  </a:solidFill>
                  <a:latin typeface="DM Sans"/>
                  <a:ea typeface="DM Sans"/>
                  <a:cs typeface="DM Sans"/>
                  <a:sym typeface="DM Sans"/>
                </a:rPr>
                <a:t>Integration of project management and client management systems.</a:t>
              </a:r>
            </a:p>
            <a:p>
              <a:pPr algn="l">
                <a:lnSpc>
                  <a:spcPts val="5225"/>
                </a:lnSpc>
              </a:pPr>
              <a:endParaRPr lang="en-US" sz="3732" spc="37">
                <a:solidFill>
                  <a:srgbClr val="000000"/>
                </a:solidFill>
                <a:latin typeface="DM Sans"/>
                <a:ea typeface="DM Sans"/>
                <a:cs typeface="DM Sans"/>
                <a:sym typeface="DM Sans"/>
              </a:endParaRPr>
            </a:p>
            <a:p>
              <a:pPr algn="l">
                <a:lnSpc>
                  <a:spcPts val="5225"/>
                </a:lnSpc>
              </a:pPr>
              <a:r>
                <a:rPr lang="en-US" sz="3732" spc="37">
                  <a:solidFill>
                    <a:srgbClr val="000000"/>
                  </a:solidFill>
                  <a:latin typeface="DM Sans"/>
                  <a:ea typeface="DM Sans"/>
                  <a:cs typeface="DM Sans"/>
                  <a:sym typeface="DM Sans"/>
                </a:rPr>
                <a:t>Focus on streamlining operations, improving communication, and enhancing client satisfaction.</a:t>
              </a:r>
            </a:p>
            <a:p>
              <a:pPr algn="l">
                <a:lnSpc>
                  <a:spcPts val="5225"/>
                </a:lnSpc>
              </a:pPr>
              <a:endParaRPr lang="en-US" sz="3732" spc="37">
                <a:solidFill>
                  <a:srgbClr val="000000"/>
                </a:solidFill>
                <a:latin typeface="DM Sans"/>
                <a:ea typeface="DM Sans"/>
                <a:cs typeface="DM Sans"/>
                <a:sym typeface="DM Sans"/>
              </a:endParaRPr>
            </a:p>
          </p:txBody>
        </p:sp>
        <p:sp>
          <p:nvSpPr>
            <p:cNvPr id="28" name="Freeform 28"/>
            <p:cNvSpPr/>
            <p:nvPr/>
          </p:nvSpPr>
          <p:spPr>
            <a:xfrm>
              <a:off x="0" y="2415388"/>
              <a:ext cx="1370517" cy="1111365"/>
            </a:xfrm>
            <a:custGeom>
              <a:avLst/>
              <a:gdLst/>
              <a:ahLst/>
              <a:cxnLst/>
              <a:rect l="l" t="t" r="r" b="b"/>
              <a:pathLst>
                <a:path w="1370517" h="1111365">
                  <a:moveTo>
                    <a:pt x="0" y="0"/>
                  </a:moveTo>
                  <a:lnTo>
                    <a:pt x="1370517" y="0"/>
                  </a:lnTo>
                  <a:lnTo>
                    <a:pt x="1370517" y="1111364"/>
                  </a:lnTo>
                  <a:lnTo>
                    <a:pt x="0" y="11113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9" name="Freeform 29"/>
            <p:cNvSpPr/>
            <p:nvPr/>
          </p:nvSpPr>
          <p:spPr>
            <a:xfrm>
              <a:off x="160629" y="6001671"/>
              <a:ext cx="1370517" cy="1111365"/>
            </a:xfrm>
            <a:custGeom>
              <a:avLst/>
              <a:gdLst/>
              <a:ahLst/>
              <a:cxnLst/>
              <a:rect l="l" t="t" r="r" b="b"/>
              <a:pathLst>
                <a:path w="1370517" h="1111365">
                  <a:moveTo>
                    <a:pt x="0" y="0"/>
                  </a:moveTo>
                  <a:lnTo>
                    <a:pt x="1370517" y="0"/>
                  </a:lnTo>
                  <a:lnTo>
                    <a:pt x="1370517" y="1111365"/>
                  </a:lnTo>
                  <a:lnTo>
                    <a:pt x="0" y="11113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sp>
        <p:nvSpPr>
          <p:cNvPr id="30" name="Freeform 30"/>
          <p:cNvSpPr/>
          <p:nvPr/>
        </p:nvSpPr>
        <p:spPr>
          <a:xfrm>
            <a:off x="10353313" y="3161804"/>
            <a:ext cx="7667987" cy="7667987"/>
          </a:xfrm>
          <a:custGeom>
            <a:avLst/>
            <a:gdLst/>
            <a:ahLst/>
            <a:cxnLst/>
            <a:rect l="l" t="t" r="r" b="b"/>
            <a:pathLst>
              <a:path w="7667987" h="7667987">
                <a:moveTo>
                  <a:pt x="0" y="0"/>
                </a:moveTo>
                <a:lnTo>
                  <a:pt x="7667987" y="0"/>
                </a:lnTo>
                <a:lnTo>
                  <a:pt x="7667987" y="7667986"/>
                </a:lnTo>
                <a:lnTo>
                  <a:pt x="0" y="7667986"/>
                </a:lnTo>
                <a:lnTo>
                  <a:pt x="0" y="0"/>
                </a:lnTo>
                <a:close/>
              </a:path>
            </a:pathLst>
          </a:custGeom>
          <a:blipFill>
            <a:blip r:embed="rId5"/>
            <a:stretch>
              <a:fillRect/>
            </a:stretch>
          </a:blipFill>
        </p:spPr>
        <p:txBody>
          <a:bodyPr/>
          <a:lstStyle/>
          <a:p>
            <a:endParaRPr lang="en-US"/>
          </a:p>
        </p:txBody>
      </p:sp>
      <p:sp>
        <p:nvSpPr>
          <p:cNvPr id="31" name="TextBox 31"/>
          <p:cNvSpPr txBox="1"/>
          <p:nvPr/>
        </p:nvSpPr>
        <p:spPr>
          <a:xfrm>
            <a:off x="2192861" y="454038"/>
            <a:ext cx="3695896" cy="623660"/>
          </a:xfrm>
          <a:prstGeom prst="rect">
            <a:avLst/>
          </a:prstGeom>
        </p:spPr>
        <p:txBody>
          <a:bodyPr lIns="0" tIns="0" rIns="0" bIns="0" rtlCol="0" anchor="t">
            <a:spAutoFit/>
          </a:bodyPr>
          <a:lstStyle/>
          <a:p>
            <a:pPr algn="l">
              <a:lnSpc>
                <a:spcPts val="2428"/>
              </a:lnSpc>
            </a:pPr>
            <a:r>
              <a:rPr lang="en-US" sz="2428" b="1">
                <a:solidFill>
                  <a:srgbClr val="000000"/>
                </a:solidFill>
                <a:latin typeface="DM Sans Bold"/>
                <a:ea typeface="DM Sans Bold"/>
                <a:cs typeface="DM Sans Bold"/>
                <a:sym typeface="DM Sans Bold"/>
              </a:rPr>
              <a:t>Technological University of the Philippines</a:t>
            </a:r>
          </a:p>
        </p:txBody>
      </p:sp>
      <p:sp>
        <p:nvSpPr>
          <p:cNvPr id="32" name="TextBox 32"/>
          <p:cNvSpPr txBox="1"/>
          <p:nvPr/>
        </p:nvSpPr>
        <p:spPr>
          <a:xfrm>
            <a:off x="7097871" y="423196"/>
            <a:ext cx="3695896" cy="318860"/>
          </a:xfrm>
          <a:prstGeom prst="rect">
            <a:avLst/>
          </a:prstGeom>
        </p:spPr>
        <p:txBody>
          <a:bodyPr lIns="0" tIns="0" rIns="0" bIns="0" rtlCol="0" anchor="t">
            <a:spAutoFit/>
          </a:bodyPr>
          <a:lstStyle/>
          <a:p>
            <a:pPr algn="l">
              <a:lnSpc>
                <a:spcPts val="2428"/>
              </a:lnSpc>
            </a:pPr>
            <a:r>
              <a:rPr lang="en-US" sz="2428">
                <a:solidFill>
                  <a:srgbClr val="000000"/>
                </a:solidFill>
                <a:latin typeface="DM Sans"/>
                <a:ea typeface="DM Sans"/>
                <a:cs typeface="DM Sans"/>
                <a:sym typeface="DM Sans"/>
              </a:rPr>
              <a:t>Chapter 1</a:t>
            </a:r>
          </a:p>
        </p:txBody>
      </p:sp>
      <p:sp>
        <p:nvSpPr>
          <p:cNvPr id="33" name="TextBox 33"/>
          <p:cNvSpPr txBox="1"/>
          <p:nvPr/>
        </p:nvSpPr>
        <p:spPr>
          <a:xfrm>
            <a:off x="3913995" y="1991692"/>
            <a:ext cx="13759545" cy="934541"/>
          </a:xfrm>
          <a:prstGeom prst="rect">
            <a:avLst/>
          </a:prstGeom>
        </p:spPr>
        <p:txBody>
          <a:bodyPr lIns="0" tIns="0" rIns="0" bIns="0" rtlCol="0" anchor="t">
            <a:spAutoFit/>
          </a:bodyPr>
          <a:lstStyle/>
          <a:p>
            <a:pPr algn="l">
              <a:lnSpc>
                <a:spcPts val="6417"/>
              </a:lnSpc>
            </a:pPr>
            <a:r>
              <a:rPr lang="en-US" sz="6417" b="1">
                <a:solidFill>
                  <a:srgbClr val="000000"/>
                </a:solidFill>
                <a:latin typeface="Telegraf Bold"/>
                <a:ea typeface="Telegraf Bold"/>
                <a:cs typeface="Telegraf Bold"/>
                <a:sym typeface="Telegraf Bold"/>
              </a:rPr>
              <a:t>Scope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2359</Words>
  <Application>Microsoft Office PowerPoint</Application>
  <PresentationFormat>Custom</PresentationFormat>
  <Paragraphs>405</Paragraphs>
  <Slides>42</Slides>
  <Notes>4</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42</vt:i4>
      </vt:variant>
    </vt:vector>
  </HeadingPairs>
  <TitlesOfParts>
    <vt:vector size="60" baseType="lpstr">
      <vt:lpstr>Poppins</vt:lpstr>
      <vt:lpstr>Canva Sans 2</vt:lpstr>
      <vt:lpstr>Poppins Medium</vt:lpstr>
      <vt:lpstr>DM Sans Bold</vt:lpstr>
      <vt:lpstr>DM Sans</vt:lpstr>
      <vt:lpstr>Calibri</vt:lpstr>
      <vt:lpstr>Organic</vt:lpstr>
      <vt:lpstr>DM Sans Bold Italics</vt:lpstr>
      <vt:lpstr>League Spartan</vt:lpstr>
      <vt:lpstr>Benedict</vt:lpstr>
      <vt:lpstr>Lovelo</vt:lpstr>
      <vt:lpstr>Canva Sans 2 Bold</vt:lpstr>
      <vt:lpstr>Arial</vt:lpstr>
      <vt:lpstr>DM Sans Italics</vt:lpstr>
      <vt:lpstr>Nunito</vt:lpstr>
      <vt:lpstr>Telegraf Bold</vt:lpstr>
      <vt:lpstr>Norwester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4 - iConsult</dc:title>
  <cp:lastModifiedBy>ritchelle rueras</cp:lastModifiedBy>
  <cp:revision>3</cp:revision>
  <dcterms:created xsi:type="dcterms:W3CDTF">2006-08-16T00:00:00Z</dcterms:created>
  <dcterms:modified xsi:type="dcterms:W3CDTF">2024-09-24T04:20:53Z</dcterms:modified>
  <dc:identifier>DAGQjDTzRro</dc:identifier>
</cp:coreProperties>
</file>